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7"/>
  </p:notesMasterIdLst>
  <p:sldIdLst>
    <p:sldId id="257" r:id="rId2"/>
    <p:sldId id="400" r:id="rId3"/>
    <p:sldId id="259" r:id="rId4"/>
    <p:sldId id="261" r:id="rId5"/>
    <p:sldId id="260" r:id="rId6"/>
    <p:sldId id="294" r:id="rId7"/>
    <p:sldId id="295" r:id="rId8"/>
    <p:sldId id="297" r:id="rId9"/>
    <p:sldId id="296" r:id="rId10"/>
    <p:sldId id="305" r:id="rId11"/>
    <p:sldId id="306" r:id="rId12"/>
    <p:sldId id="315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6" r:id="rId21"/>
    <p:sldId id="298" r:id="rId22"/>
    <p:sldId id="301" r:id="rId23"/>
    <p:sldId id="299" r:id="rId24"/>
    <p:sldId id="304" r:id="rId25"/>
    <p:sldId id="317" r:id="rId26"/>
    <p:sldId id="318" r:id="rId27"/>
    <p:sldId id="319" r:id="rId28"/>
    <p:sldId id="321" r:id="rId29"/>
    <p:sldId id="320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73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1" r:id="rId50"/>
    <p:sldId id="342" r:id="rId51"/>
    <p:sldId id="343" r:id="rId52"/>
    <p:sldId id="344" r:id="rId53"/>
    <p:sldId id="345" r:id="rId54"/>
    <p:sldId id="346" r:id="rId55"/>
    <p:sldId id="347" r:id="rId56"/>
    <p:sldId id="348" r:id="rId57"/>
    <p:sldId id="349" r:id="rId58"/>
    <p:sldId id="350" r:id="rId59"/>
    <p:sldId id="351" r:id="rId60"/>
    <p:sldId id="352" r:id="rId61"/>
    <p:sldId id="353" r:id="rId62"/>
    <p:sldId id="354" r:id="rId63"/>
    <p:sldId id="355" r:id="rId64"/>
    <p:sldId id="356" r:id="rId65"/>
    <p:sldId id="357" r:id="rId66"/>
    <p:sldId id="358" r:id="rId67"/>
    <p:sldId id="359" r:id="rId68"/>
    <p:sldId id="360" r:id="rId69"/>
    <p:sldId id="361" r:id="rId70"/>
    <p:sldId id="362" r:id="rId71"/>
    <p:sldId id="363" r:id="rId72"/>
    <p:sldId id="364" r:id="rId73"/>
    <p:sldId id="365" r:id="rId74"/>
    <p:sldId id="366" r:id="rId75"/>
    <p:sldId id="367" r:id="rId76"/>
    <p:sldId id="368" r:id="rId77"/>
    <p:sldId id="370" r:id="rId78"/>
    <p:sldId id="371" r:id="rId79"/>
    <p:sldId id="372" r:id="rId80"/>
    <p:sldId id="369" r:id="rId81"/>
    <p:sldId id="374" r:id="rId82"/>
    <p:sldId id="375" r:id="rId83"/>
    <p:sldId id="376" r:id="rId84"/>
    <p:sldId id="377" r:id="rId85"/>
    <p:sldId id="379" r:id="rId86"/>
    <p:sldId id="380" r:id="rId87"/>
    <p:sldId id="381" r:id="rId88"/>
    <p:sldId id="378" r:id="rId89"/>
    <p:sldId id="382" r:id="rId90"/>
    <p:sldId id="384" r:id="rId91"/>
    <p:sldId id="385" r:id="rId92"/>
    <p:sldId id="388" r:id="rId93"/>
    <p:sldId id="386" r:id="rId94"/>
    <p:sldId id="387" r:id="rId95"/>
    <p:sldId id="389" r:id="rId96"/>
    <p:sldId id="390" r:id="rId97"/>
    <p:sldId id="391" r:id="rId98"/>
    <p:sldId id="392" r:id="rId99"/>
    <p:sldId id="393" r:id="rId100"/>
    <p:sldId id="394" r:id="rId101"/>
    <p:sldId id="395" r:id="rId102"/>
    <p:sldId id="396" r:id="rId103"/>
    <p:sldId id="399" r:id="rId104"/>
    <p:sldId id="397" r:id="rId105"/>
    <p:sldId id="292" r:id="rId10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ppy" initials="H" lastIdx="1" clrIdx="0">
    <p:extLst>
      <p:ext uri="{19B8F6BF-5375-455C-9EA6-DF929625EA0E}">
        <p15:presenceInfo xmlns:p15="http://schemas.microsoft.com/office/powerpoint/2012/main" userId="S::rg3993@office365home.vip::f4d852a2-43f7-42f7-8b2c-b704b699c1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1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79"/>
    <p:restoredTop sz="83873" autoAdjust="0"/>
  </p:normalViewPr>
  <p:slideViewPr>
    <p:cSldViewPr snapToGrid="0">
      <p:cViewPr varScale="1">
        <p:scale>
          <a:sx n="112" d="100"/>
          <a:sy n="112" d="100"/>
        </p:scale>
        <p:origin x="54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commentAuthors" Target="comment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7C963-CD47-4D03-B21C-83131DD23185}" type="datetimeFigureOut">
              <a:rPr lang="zh-CN" altLang="en-US" smtClean="0"/>
              <a:t>2019/9/30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C468A-CC7D-4D54-A167-C4D2F35B50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587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henjiehua.me/golang/golang-buildmode.html#shared_Go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log.lab99.org/post/golang-2017-10-01-video-go-build-mode.html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08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聊聊为什么要有寄存器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588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聊聊为什么要有寄存器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674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聊聊为什么要有寄存器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790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聊聊为什么要有寄存器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637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聊聊为什么要有寄存器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361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聊聊为什么要有寄存器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131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聊聊为什么要有寄存器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421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聊聊为什么要有寄存器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042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聊聊为什么要有寄存器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885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为什么要有</a:t>
            </a:r>
            <a:r>
              <a:rPr kumimoji="1" lang="en-US" altLang="zh-CN" dirty="0"/>
              <a:t>ZGPM</a:t>
            </a:r>
            <a:r>
              <a:rPr kumimoji="1" lang="zh-CN" altLang="en-US" dirty="0"/>
              <a:t>模型，为什么不用线程？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可不不可以没有</a:t>
            </a:r>
            <a:r>
              <a:rPr kumimoji="1" lang="en-US" altLang="zh-CN" dirty="0"/>
              <a:t>P?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03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916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8907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669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聊聊为什么要有寄存器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5253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124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3172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5365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https://chenjiehua.me/golang/golang-buildmode.html#shared_Go</a:t>
            </a:r>
            <a:endParaRPr lang="en" altLang="zh-CN" dirty="0"/>
          </a:p>
          <a:p>
            <a:endParaRPr kumimoji="1" lang="en" altLang="zh-CN" dirty="0"/>
          </a:p>
          <a:p>
            <a:r>
              <a:rPr lang="en" altLang="zh-CN" dirty="0">
                <a:hlinkClick r:id="rId4"/>
              </a:rPr>
              <a:t>https://blog.lab99.org/post/golang-2017-10-01-video-go-build-mode.html</a:t>
            </a:r>
            <a:endParaRPr lang="en" altLang="zh-CN" dirty="0"/>
          </a:p>
          <a:p>
            <a:endParaRPr kumimoji="1" lang="en" altLang="zh-CN" dirty="0"/>
          </a:p>
          <a:p>
            <a:r>
              <a:rPr kumimoji="1" lang="en-US" altLang="zh-CN" dirty="0"/>
              <a:t>C-share</a:t>
            </a:r>
            <a:r>
              <a:rPr kumimoji="1" lang="zh-CN" altLang="en-US" dirty="0"/>
              <a:t> 生成</a:t>
            </a:r>
            <a:r>
              <a:rPr kumimoji="1" lang="en-US" altLang="zh-CN" dirty="0"/>
              <a:t>c</a:t>
            </a:r>
            <a:r>
              <a:rPr kumimoji="1" lang="zh-CN" altLang="en-US" dirty="0"/>
              <a:t>的动态链接库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048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817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8266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512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聊聊为什么要有寄存器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670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3796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0860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6061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2531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4065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9360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8166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7401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4785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702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这些是重要的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寄存器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3067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3189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7020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8869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2026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8027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5550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6965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4594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7494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828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聊聊为什么要有寄存器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8457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5659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1468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0142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8495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9284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3436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8912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721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1142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084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聊聊为什么要有寄存器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0179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5297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5266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8594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454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7831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4749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77295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0667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1700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468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聊聊为什么要有寄存器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1349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9512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35746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3740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4657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0349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78390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7105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18344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8818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976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聊聊为什么要有寄存器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20531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4729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4191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29273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27634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40448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60884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96520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7041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79946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755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聊聊为什么要有寄存器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79541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13084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00677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78927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C468A-CC7D-4D54-A167-C4D2F35B50CE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454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B0D88-4ED7-4C12-AD2F-AB21A450758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085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
二级
三级
四级
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B0D88-4ED7-4C12-AD2F-AB21A450758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892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
二级
三级
四级
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B0D88-4ED7-4C12-AD2F-AB21A450758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302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
二级
三级
四级
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B0D88-4ED7-4C12-AD2F-AB21A450758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780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
二级
三级
四级
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B0D88-4ED7-4C12-AD2F-AB21A450758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04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
二级
三级
四级
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
二级
三级
四级
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B0D88-4ED7-4C12-AD2F-AB21A450758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243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
二级
三级
四级
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
二级
三级
四级
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
二级
三级
四级
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
二级
三级
四级
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B0D88-4ED7-4C12-AD2F-AB21A450758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532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B0D88-4ED7-4C12-AD2F-AB21A450758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188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B0D88-4ED7-4C12-AD2F-AB21A450758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36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 userDrawn="1"/>
        </p:nvSpPr>
        <p:spPr>
          <a:xfrm>
            <a:off x="0" y="0"/>
            <a:ext cx="12192000" cy="11315700"/>
          </a:xfrm>
          <a:prstGeom prst="rect">
            <a:avLst/>
          </a:prstGeom>
          <a:blipFill dpi="0" rotWithShape="1">
            <a:blip r:embed="rId2" cstate="print">
              <a:alphaModFix amt="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750309" y="833614"/>
            <a:ext cx="11053811" cy="0"/>
          </a:xfrm>
          <a:prstGeom prst="line">
            <a:avLst/>
          </a:prstGeom>
          <a:ln w="12700">
            <a:solidFill>
              <a:srgbClr val="005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11242277" y="240965"/>
            <a:ext cx="561843" cy="592649"/>
            <a:chOff x="4197350" y="2182813"/>
            <a:chExt cx="608013" cy="641350"/>
          </a:xfrm>
          <a:solidFill>
            <a:srgbClr val="005188"/>
          </a:solidFill>
        </p:grpSpPr>
        <p:sp>
          <p:nvSpPr>
            <p:cNvPr id="13" name="Freeform 166"/>
            <p:cNvSpPr/>
            <p:nvPr/>
          </p:nvSpPr>
          <p:spPr bwMode="auto">
            <a:xfrm>
              <a:off x="4229100" y="2211388"/>
              <a:ext cx="39688" cy="157163"/>
            </a:xfrm>
            <a:custGeom>
              <a:avLst/>
              <a:gdLst/>
              <a:ahLst/>
              <a:cxnLst>
                <a:cxn ang="0">
                  <a:pos x="63" y="2"/>
                </a:cxn>
                <a:cxn ang="0">
                  <a:pos x="63" y="2"/>
                </a:cxn>
                <a:cxn ang="0">
                  <a:pos x="58" y="14"/>
                </a:cxn>
                <a:cxn ang="0">
                  <a:pos x="54" y="25"/>
                </a:cxn>
                <a:cxn ang="0">
                  <a:pos x="47" y="49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27" y="122"/>
                </a:cxn>
                <a:cxn ang="0">
                  <a:pos x="21" y="149"/>
                </a:cxn>
                <a:cxn ang="0">
                  <a:pos x="10" y="203"/>
                </a:cxn>
                <a:cxn ang="0">
                  <a:pos x="10" y="203"/>
                </a:cxn>
                <a:cxn ang="0">
                  <a:pos x="6" y="222"/>
                </a:cxn>
                <a:cxn ang="0">
                  <a:pos x="3" y="243"/>
                </a:cxn>
                <a:cxn ang="0">
                  <a:pos x="1" y="263"/>
                </a:cxn>
                <a:cxn ang="0">
                  <a:pos x="0" y="283"/>
                </a:cxn>
                <a:cxn ang="0">
                  <a:pos x="0" y="283"/>
                </a:cxn>
                <a:cxn ang="0">
                  <a:pos x="1" y="290"/>
                </a:cxn>
                <a:cxn ang="0">
                  <a:pos x="2" y="292"/>
                </a:cxn>
                <a:cxn ang="0">
                  <a:pos x="3" y="294"/>
                </a:cxn>
                <a:cxn ang="0">
                  <a:pos x="6" y="296"/>
                </a:cxn>
                <a:cxn ang="0">
                  <a:pos x="8" y="296"/>
                </a:cxn>
                <a:cxn ang="0">
                  <a:pos x="11" y="296"/>
                </a:cxn>
                <a:cxn ang="0">
                  <a:pos x="14" y="294"/>
                </a:cxn>
                <a:cxn ang="0">
                  <a:pos x="14" y="294"/>
                </a:cxn>
                <a:cxn ang="0">
                  <a:pos x="15" y="293"/>
                </a:cxn>
                <a:cxn ang="0">
                  <a:pos x="16" y="291"/>
                </a:cxn>
                <a:cxn ang="0">
                  <a:pos x="15" y="287"/>
                </a:cxn>
                <a:cxn ang="0">
                  <a:pos x="14" y="285"/>
                </a:cxn>
                <a:cxn ang="0">
                  <a:pos x="12" y="285"/>
                </a:cxn>
                <a:cxn ang="0">
                  <a:pos x="11" y="284"/>
                </a:cxn>
                <a:cxn ang="0">
                  <a:pos x="9" y="285"/>
                </a:cxn>
                <a:cxn ang="0">
                  <a:pos x="9" y="285"/>
                </a:cxn>
                <a:cxn ang="0">
                  <a:pos x="11" y="282"/>
                </a:cxn>
                <a:cxn ang="0">
                  <a:pos x="12" y="276"/>
                </a:cxn>
                <a:cxn ang="0">
                  <a:pos x="14" y="259"/>
                </a:cxn>
                <a:cxn ang="0">
                  <a:pos x="14" y="232"/>
                </a:cxn>
                <a:cxn ang="0">
                  <a:pos x="14" y="232"/>
                </a:cxn>
                <a:cxn ang="0">
                  <a:pos x="17" y="212"/>
                </a:cxn>
                <a:cxn ang="0">
                  <a:pos x="21" y="193"/>
                </a:cxn>
                <a:cxn ang="0">
                  <a:pos x="29" y="155"/>
                </a:cxn>
                <a:cxn ang="0">
                  <a:pos x="29" y="155"/>
                </a:cxn>
                <a:cxn ang="0">
                  <a:pos x="38" y="119"/>
                </a:cxn>
                <a:cxn ang="0">
                  <a:pos x="48" y="83"/>
                </a:cxn>
                <a:cxn ang="0">
                  <a:pos x="48" y="83"/>
                </a:cxn>
                <a:cxn ang="0">
                  <a:pos x="58" y="45"/>
                </a:cxn>
                <a:cxn ang="0">
                  <a:pos x="64" y="25"/>
                </a:cxn>
                <a:cxn ang="0">
                  <a:pos x="68" y="16"/>
                </a:cxn>
                <a:cxn ang="0">
                  <a:pos x="72" y="8"/>
                </a:cxn>
                <a:cxn ang="0">
                  <a:pos x="72" y="8"/>
                </a:cxn>
                <a:cxn ang="0">
                  <a:pos x="73" y="5"/>
                </a:cxn>
                <a:cxn ang="0">
                  <a:pos x="73" y="3"/>
                </a:cxn>
                <a:cxn ang="0">
                  <a:pos x="72" y="2"/>
                </a:cxn>
                <a:cxn ang="0">
                  <a:pos x="71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1"/>
                </a:cxn>
                <a:cxn ang="0">
                  <a:pos x="63" y="2"/>
                </a:cxn>
                <a:cxn ang="0">
                  <a:pos x="63" y="2"/>
                </a:cxn>
              </a:cxnLst>
              <a:rect l="0" t="0" r="r" b="b"/>
              <a:pathLst>
                <a:path w="73" h="296">
                  <a:moveTo>
                    <a:pt x="63" y="2"/>
                  </a:moveTo>
                  <a:lnTo>
                    <a:pt x="63" y="2"/>
                  </a:lnTo>
                  <a:lnTo>
                    <a:pt x="58" y="14"/>
                  </a:lnTo>
                  <a:lnTo>
                    <a:pt x="54" y="25"/>
                  </a:lnTo>
                  <a:lnTo>
                    <a:pt x="47" y="49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27" y="122"/>
                  </a:lnTo>
                  <a:lnTo>
                    <a:pt x="21" y="149"/>
                  </a:lnTo>
                  <a:lnTo>
                    <a:pt x="10" y="203"/>
                  </a:lnTo>
                  <a:lnTo>
                    <a:pt x="10" y="203"/>
                  </a:lnTo>
                  <a:lnTo>
                    <a:pt x="6" y="222"/>
                  </a:lnTo>
                  <a:lnTo>
                    <a:pt x="3" y="243"/>
                  </a:lnTo>
                  <a:lnTo>
                    <a:pt x="1" y="263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1" y="290"/>
                  </a:lnTo>
                  <a:lnTo>
                    <a:pt x="2" y="292"/>
                  </a:lnTo>
                  <a:lnTo>
                    <a:pt x="3" y="294"/>
                  </a:lnTo>
                  <a:lnTo>
                    <a:pt x="6" y="296"/>
                  </a:lnTo>
                  <a:lnTo>
                    <a:pt x="8" y="296"/>
                  </a:lnTo>
                  <a:lnTo>
                    <a:pt x="11" y="296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5" y="293"/>
                  </a:lnTo>
                  <a:lnTo>
                    <a:pt x="16" y="291"/>
                  </a:lnTo>
                  <a:lnTo>
                    <a:pt x="15" y="287"/>
                  </a:lnTo>
                  <a:lnTo>
                    <a:pt x="14" y="285"/>
                  </a:lnTo>
                  <a:lnTo>
                    <a:pt x="12" y="285"/>
                  </a:lnTo>
                  <a:lnTo>
                    <a:pt x="11" y="284"/>
                  </a:lnTo>
                  <a:lnTo>
                    <a:pt x="9" y="285"/>
                  </a:lnTo>
                  <a:lnTo>
                    <a:pt x="9" y="285"/>
                  </a:lnTo>
                  <a:lnTo>
                    <a:pt x="11" y="282"/>
                  </a:lnTo>
                  <a:lnTo>
                    <a:pt x="12" y="276"/>
                  </a:lnTo>
                  <a:lnTo>
                    <a:pt x="14" y="259"/>
                  </a:lnTo>
                  <a:lnTo>
                    <a:pt x="14" y="232"/>
                  </a:lnTo>
                  <a:lnTo>
                    <a:pt x="14" y="232"/>
                  </a:lnTo>
                  <a:lnTo>
                    <a:pt x="17" y="212"/>
                  </a:lnTo>
                  <a:lnTo>
                    <a:pt x="21" y="193"/>
                  </a:lnTo>
                  <a:lnTo>
                    <a:pt x="29" y="155"/>
                  </a:lnTo>
                  <a:lnTo>
                    <a:pt x="29" y="155"/>
                  </a:lnTo>
                  <a:lnTo>
                    <a:pt x="38" y="119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58" y="45"/>
                  </a:lnTo>
                  <a:lnTo>
                    <a:pt x="64" y="25"/>
                  </a:lnTo>
                  <a:lnTo>
                    <a:pt x="68" y="16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2" y="2"/>
                  </a:lnTo>
                  <a:lnTo>
                    <a:pt x="71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3" y="2"/>
                  </a:lnTo>
                  <a:lnTo>
                    <a:pt x="6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14" name="Freeform 167"/>
            <p:cNvSpPr/>
            <p:nvPr/>
          </p:nvSpPr>
          <p:spPr bwMode="auto">
            <a:xfrm>
              <a:off x="4251325" y="2206625"/>
              <a:ext cx="39688" cy="177800"/>
            </a:xfrm>
            <a:custGeom>
              <a:avLst/>
              <a:gdLst/>
              <a:ahLst/>
              <a:cxnLst>
                <a:cxn ang="0">
                  <a:pos x="66" y="3"/>
                </a:cxn>
                <a:cxn ang="0">
                  <a:pos x="66" y="3"/>
                </a:cxn>
                <a:cxn ang="0">
                  <a:pos x="51" y="40"/>
                </a:cxn>
                <a:cxn ang="0">
                  <a:pos x="44" y="59"/>
                </a:cxn>
                <a:cxn ang="0">
                  <a:pos x="38" y="78"/>
                </a:cxn>
                <a:cxn ang="0">
                  <a:pos x="38" y="78"/>
                </a:cxn>
                <a:cxn ang="0">
                  <a:pos x="33" y="101"/>
                </a:cxn>
                <a:cxn ang="0">
                  <a:pos x="29" y="124"/>
                </a:cxn>
                <a:cxn ang="0">
                  <a:pos x="20" y="170"/>
                </a:cxn>
                <a:cxn ang="0">
                  <a:pos x="20" y="170"/>
                </a:cxn>
                <a:cxn ang="0">
                  <a:pos x="5" y="249"/>
                </a:cxn>
                <a:cxn ang="0">
                  <a:pos x="5" y="249"/>
                </a:cxn>
                <a:cxn ang="0">
                  <a:pos x="2" y="270"/>
                </a:cxn>
                <a:cxn ang="0">
                  <a:pos x="1" y="290"/>
                </a:cxn>
                <a:cxn ang="0">
                  <a:pos x="0" y="311"/>
                </a:cxn>
                <a:cxn ang="0">
                  <a:pos x="0" y="332"/>
                </a:cxn>
                <a:cxn ang="0">
                  <a:pos x="0" y="332"/>
                </a:cxn>
                <a:cxn ang="0">
                  <a:pos x="0" y="334"/>
                </a:cxn>
                <a:cxn ang="0">
                  <a:pos x="1" y="336"/>
                </a:cxn>
                <a:cxn ang="0">
                  <a:pos x="3" y="336"/>
                </a:cxn>
                <a:cxn ang="0">
                  <a:pos x="5" y="337"/>
                </a:cxn>
                <a:cxn ang="0">
                  <a:pos x="6" y="336"/>
                </a:cxn>
                <a:cxn ang="0">
                  <a:pos x="8" y="336"/>
                </a:cxn>
                <a:cxn ang="0">
                  <a:pos x="9" y="334"/>
                </a:cxn>
                <a:cxn ang="0">
                  <a:pos x="9" y="332"/>
                </a:cxn>
                <a:cxn ang="0">
                  <a:pos x="9" y="332"/>
                </a:cxn>
                <a:cxn ang="0">
                  <a:pos x="9" y="310"/>
                </a:cxn>
                <a:cxn ang="0">
                  <a:pos x="10" y="288"/>
                </a:cxn>
                <a:cxn ang="0">
                  <a:pos x="12" y="265"/>
                </a:cxn>
                <a:cxn ang="0">
                  <a:pos x="16" y="244"/>
                </a:cxn>
                <a:cxn ang="0">
                  <a:pos x="16" y="244"/>
                </a:cxn>
                <a:cxn ang="0">
                  <a:pos x="32" y="164"/>
                </a:cxn>
                <a:cxn ang="0">
                  <a:pos x="32" y="164"/>
                </a:cxn>
                <a:cxn ang="0">
                  <a:pos x="39" y="122"/>
                </a:cxn>
                <a:cxn ang="0">
                  <a:pos x="47" y="81"/>
                </a:cxn>
                <a:cxn ang="0">
                  <a:pos x="47" y="81"/>
                </a:cxn>
                <a:cxn ang="0">
                  <a:pos x="52" y="61"/>
                </a:cxn>
                <a:cxn ang="0">
                  <a:pos x="60" y="43"/>
                </a:cxn>
                <a:cxn ang="0">
                  <a:pos x="75" y="6"/>
                </a:cxn>
                <a:cxn ang="0">
                  <a:pos x="75" y="6"/>
                </a:cxn>
                <a:cxn ang="0">
                  <a:pos x="76" y="4"/>
                </a:cxn>
                <a:cxn ang="0">
                  <a:pos x="75" y="2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69" y="1"/>
                </a:cxn>
                <a:cxn ang="0">
                  <a:pos x="67" y="2"/>
                </a:cxn>
                <a:cxn ang="0">
                  <a:pos x="66" y="3"/>
                </a:cxn>
                <a:cxn ang="0">
                  <a:pos x="66" y="3"/>
                </a:cxn>
              </a:cxnLst>
              <a:rect l="0" t="0" r="r" b="b"/>
              <a:pathLst>
                <a:path w="76" h="337">
                  <a:moveTo>
                    <a:pt x="66" y="3"/>
                  </a:moveTo>
                  <a:lnTo>
                    <a:pt x="66" y="3"/>
                  </a:lnTo>
                  <a:lnTo>
                    <a:pt x="51" y="40"/>
                  </a:lnTo>
                  <a:lnTo>
                    <a:pt x="44" y="59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3" y="101"/>
                  </a:lnTo>
                  <a:lnTo>
                    <a:pt x="29" y="124"/>
                  </a:lnTo>
                  <a:lnTo>
                    <a:pt x="20" y="170"/>
                  </a:lnTo>
                  <a:lnTo>
                    <a:pt x="20" y="170"/>
                  </a:lnTo>
                  <a:lnTo>
                    <a:pt x="5" y="249"/>
                  </a:lnTo>
                  <a:lnTo>
                    <a:pt x="5" y="249"/>
                  </a:lnTo>
                  <a:lnTo>
                    <a:pt x="2" y="270"/>
                  </a:lnTo>
                  <a:lnTo>
                    <a:pt x="1" y="290"/>
                  </a:lnTo>
                  <a:lnTo>
                    <a:pt x="0" y="311"/>
                  </a:lnTo>
                  <a:lnTo>
                    <a:pt x="0" y="332"/>
                  </a:lnTo>
                  <a:lnTo>
                    <a:pt x="0" y="332"/>
                  </a:lnTo>
                  <a:lnTo>
                    <a:pt x="0" y="334"/>
                  </a:lnTo>
                  <a:lnTo>
                    <a:pt x="1" y="336"/>
                  </a:lnTo>
                  <a:lnTo>
                    <a:pt x="3" y="336"/>
                  </a:lnTo>
                  <a:lnTo>
                    <a:pt x="5" y="337"/>
                  </a:lnTo>
                  <a:lnTo>
                    <a:pt x="6" y="336"/>
                  </a:lnTo>
                  <a:lnTo>
                    <a:pt x="8" y="336"/>
                  </a:lnTo>
                  <a:lnTo>
                    <a:pt x="9" y="334"/>
                  </a:lnTo>
                  <a:lnTo>
                    <a:pt x="9" y="332"/>
                  </a:lnTo>
                  <a:lnTo>
                    <a:pt x="9" y="332"/>
                  </a:lnTo>
                  <a:lnTo>
                    <a:pt x="9" y="310"/>
                  </a:lnTo>
                  <a:lnTo>
                    <a:pt x="10" y="288"/>
                  </a:lnTo>
                  <a:lnTo>
                    <a:pt x="12" y="265"/>
                  </a:lnTo>
                  <a:lnTo>
                    <a:pt x="16" y="244"/>
                  </a:lnTo>
                  <a:lnTo>
                    <a:pt x="16" y="244"/>
                  </a:lnTo>
                  <a:lnTo>
                    <a:pt x="32" y="164"/>
                  </a:lnTo>
                  <a:lnTo>
                    <a:pt x="32" y="164"/>
                  </a:lnTo>
                  <a:lnTo>
                    <a:pt x="39" y="122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52" y="61"/>
                  </a:lnTo>
                  <a:lnTo>
                    <a:pt x="60" y="43"/>
                  </a:lnTo>
                  <a:lnTo>
                    <a:pt x="75" y="6"/>
                  </a:lnTo>
                  <a:lnTo>
                    <a:pt x="75" y="6"/>
                  </a:lnTo>
                  <a:lnTo>
                    <a:pt x="76" y="4"/>
                  </a:lnTo>
                  <a:lnTo>
                    <a:pt x="75" y="2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69" y="1"/>
                  </a:lnTo>
                  <a:lnTo>
                    <a:pt x="67" y="2"/>
                  </a:lnTo>
                  <a:lnTo>
                    <a:pt x="66" y="3"/>
                  </a:lnTo>
                  <a:lnTo>
                    <a:pt x="6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15" name="Freeform 168"/>
            <p:cNvSpPr/>
            <p:nvPr/>
          </p:nvSpPr>
          <p:spPr bwMode="auto">
            <a:xfrm>
              <a:off x="4271963" y="2197100"/>
              <a:ext cx="55563" cy="195263"/>
            </a:xfrm>
            <a:custGeom>
              <a:avLst/>
              <a:gdLst/>
              <a:ahLst/>
              <a:cxnLst>
                <a:cxn ang="0">
                  <a:pos x="98" y="2"/>
                </a:cxn>
                <a:cxn ang="0">
                  <a:pos x="98" y="2"/>
                </a:cxn>
                <a:cxn ang="0">
                  <a:pos x="84" y="26"/>
                </a:cxn>
                <a:cxn ang="0">
                  <a:pos x="71" y="51"/>
                </a:cxn>
                <a:cxn ang="0">
                  <a:pos x="61" y="77"/>
                </a:cxn>
                <a:cxn ang="0">
                  <a:pos x="51" y="103"/>
                </a:cxn>
                <a:cxn ang="0">
                  <a:pos x="42" y="128"/>
                </a:cxn>
                <a:cxn ang="0">
                  <a:pos x="34" y="155"/>
                </a:cxn>
                <a:cxn ang="0">
                  <a:pos x="27" y="182"/>
                </a:cxn>
                <a:cxn ang="0">
                  <a:pos x="21" y="209"/>
                </a:cxn>
                <a:cxn ang="0">
                  <a:pos x="21" y="209"/>
                </a:cxn>
                <a:cxn ang="0">
                  <a:pos x="14" y="234"/>
                </a:cxn>
                <a:cxn ang="0">
                  <a:pos x="9" y="259"/>
                </a:cxn>
                <a:cxn ang="0">
                  <a:pos x="6" y="283"/>
                </a:cxn>
                <a:cxn ang="0">
                  <a:pos x="3" y="308"/>
                </a:cxn>
                <a:cxn ang="0">
                  <a:pos x="3" y="308"/>
                </a:cxn>
                <a:cxn ang="0">
                  <a:pos x="1" y="323"/>
                </a:cxn>
                <a:cxn ang="0">
                  <a:pos x="0" y="340"/>
                </a:cxn>
                <a:cxn ang="0">
                  <a:pos x="0" y="349"/>
                </a:cxn>
                <a:cxn ang="0">
                  <a:pos x="1" y="356"/>
                </a:cxn>
                <a:cxn ang="0">
                  <a:pos x="4" y="363"/>
                </a:cxn>
                <a:cxn ang="0">
                  <a:pos x="6" y="366"/>
                </a:cxn>
                <a:cxn ang="0">
                  <a:pos x="8" y="368"/>
                </a:cxn>
                <a:cxn ang="0">
                  <a:pos x="8" y="368"/>
                </a:cxn>
                <a:cxn ang="0">
                  <a:pos x="11" y="370"/>
                </a:cxn>
                <a:cxn ang="0">
                  <a:pos x="13" y="369"/>
                </a:cxn>
                <a:cxn ang="0">
                  <a:pos x="15" y="368"/>
                </a:cxn>
                <a:cxn ang="0">
                  <a:pos x="16" y="365"/>
                </a:cxn>
                <a:cxn ang="0">
                  <a:pos x="16" y="361"/>
                </a:cxn>
                <a:cxn ang="0">
                  <a:pos x="16" y="361"/>
                </a:cxn>
                <a:cxn ang="0">
                  <a:pos x="16" y="359"/>
                </a:cxn>
                <a:cxn ang="0">
                  <a:pos x="15" y="357"/>
                </a:cxn>
                <a:cxn ang="0">
                  <a:pos x="13" y="356"/>
                </a:cxn>
                <a:cxn ang="0">
                  <a:pos x="11" y="356"/>
                </a:cxn>
                <a:cxn ang="0">
                  <a:pos x="11" y="356"/>
                </a:cxn>
                <a:cxn ang="0">
                  <a:pos x="10" y="349"/>
                </a:cxn>
                <a:cxn ang="0">
                  <a:pos x="10" y="339"/>
                </a:cxn>
                <a:cxn ang="0">
                  <a:pos x="11" y="324"/>
                </a:cxn>
                <a:cxn ang="0">
                  <a:pos x="11" y="324"/>
                </a:cxn>
                <a:cxn ang="0">
                  <a:pos x="12" y="304"/>
                </a:cxn>
                <a:cxn ang="0">
                  <a:pos x="14" y="283"/>
                </a:cxn>
                <a:cxn ang="0">
                  <a:pos x="14" y="283"/>
                </a:cxn>
                <a:cxn ang="0">
                  <a:pos x="19" y="259"/>
                </a:cxn>
                <a:cxn ang="0">
                  <a:pos x="24" y="23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47" y="143"/>
                </a:cxn>
                <a:cxn ang="0">
                  <a:pos x="61" y="102"/>
                </a:cxn>
                <a:cxn ang="0">
                  <a:pos x="61" y="102"/>
                </a:cxn>
                <a:cxn ang="0">
                  <a:pos x="70" y="77"/>
                </a:cxn>
                <a:cxn ang="0">
                  <a:pos x="80" y="53"/>
                </a:cxn>
                <a:cxn ang="0">
                  <a:pos x="93" y="30"/>
                </a:cxn>
                <a:cxn ang="0">
                  <a:pos x="106" y="8"/>
                </a:cxn>
                <a:cxn ang="0">
                  <a:pos x="106" y="8"/>
                </a:cxn>
                <a:cxn ang="0">
                  <a:pos x="106" y="6"/>
                </a:cxn>
                <a:cxn ang="0">
                  <a:pos x="106" y="3"/>
                </a:cxn>
                <a:cxn ang="0">
                  <a:pos x="105" y="2"/>
                </a:cxn>
                <a:cxn ang="0">
                  <a:pos x="104" y="0"/>
                </a:cxn>
                <a:cxn ang="0">
                  <a:pos x="102" y="0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8" y="2"/>
                </a:cxn>
                <a:cxn ang="0">
                  <a:pos x="98" y="2"/>
                </a:cxn>
              </a:cxnLst>
              <a:rect l="0" t="0" r="r" b="b"/>
              <a:pathLst>
                <a:path w="106" h="370">
                  <a:moveTo>
                    <a:pt x="98" y="2"/>
                  </a:moveTo>
                  <a:lnTo>
                    <a:pt x="98" y="2"/>
                  </a:lnTo>
                  <a:lnTo>
                    <a:pt x="84" y="26"/>
                  </a:lnTo>
                  <a:lnTo>
                    <a:pt x="71" y="51"/>
                  </a:lnTo>
                  <a:lnTo>
                    <a:pt x="61" y="77"/>
                  </a:lnTo>
                  <a:lnTo>
                    <a:pt x="51" y="103"/>
                  </a:lnTo>
                  <a:lnTo>
                    <a:pt x="42" y="128"/>
                  </a:lnTo>
                  <a:lnTo>
                    <a:pt x="34" y="155"/>
                  </a:lnTo>
                  <a:lnTo>
                    <a:pt x="27" y="182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14" y="234"/>
                  </a:lnTo>
                  <a:lnTo>
                    <a:pt x="9" y="259"/>
                  </a:lnTo>
                  <a:lnTo>
                    <a:pt x="6" y="283"/>
                  </a:lnTo>
                  <a:lnTo>
                    <a:pt x="3" y="308"/>
                  </a:lnTo>
                  <a:lnTo>
                    <a:pt x="3" y="308"/>
                  </a:lnTo>
                  <a:lnTo>
                    <a:pt x="1" y="323"/>
                  </a:lnTo>
                  <a:lnTo>
                    <a:pt x="0" y="340"/>
                  </a:lnTo>
                  <a:lnTo>
                    <a:pt x="0" y="349"/>
                  </a:lnTo>
                  <a:lnTo>
                    <a:pt x="1" y="356"/>
                  </a:lnTo>
                  <a:lnTo>
                    <a:pt x="4" y="363"/>
                  </a:lnTo>
                  <a:lnTo>
                    <a:pt x="6" y="366"/>
                  </a:lnTo>
                  <a:lnTo>
                    <a:pt x="8" y="368"/>
                  </a:lnTo>
                  <a:lnTo>
                    <a:pt x="8" y="368"/>
                  </a:lnTo>
                  <a:lnTo>
                    <a:pt x="11" y="370"/>
                  </a:lnTo>
                  <a:lnTo>
                    <a:pt x="13" y="369"/>
                  </a:lnTo>
                  <a:lnTo>
                    <a:pt x="15" y="368"/>
                  </a:lnTo>
                  <a:lnTo>
                    <a:pt x="16" y="365"/>
                  </a:lnTo>
                  <a:lnTo>
                    <a:pt x="16" y="361"/>
                  </a:lnTo>
                  <a:lnTo>
                    <a:pt x="16" y="361"/>
                  </a:lnTo>
                  <a:lnTo>
                    <a:pt x="16" y="359"/>
                  </a:lnTo>
                  <a:lnTo>
                    <a:pt x="15" y="357"/>
                  </a:lnTo>
                  <a:lnTo>
                    <a:pt x="13" y="356"/>
                  </a:lnTo>
                  <a:lnTo>
                    <a:pt x="11" y="356"/>
                  </a:lnTo>
                  <a:lnTo>
                    <a:pt x="11" y="356"/>
                  </a:lnTo>
                  <a:lnTo>
                    <a:pt x="10" y="349"/>
                  </a:lnTo>
                  <a:lnTo>
                    <a:pt x="10" y="339"/>
                  </a:lnTo>
                  <a:lnTo>
                    <a:pt x="11" y="324"/>
                  </a:lnTo>
                  <a:lnTo>
                    <a:pt x="11" y="324"/>
                  </a:lnTo>
                  <a:lnTo>
                    <a:pt x="12" y="304"/>
                  </a:lnTo>
                  <a:lnTo>
                    <a:pt x="14" y="283"/>
                  </a:lnTo>
                  <a:lnTo>
                    <a:pt x="14" y="283"/>
                  </a:lnTo>
                  <a:lnTo>
                    <a:pt x="19" y="259"/>
                  </a:lnTo>
                  <a:lnTo>
                    <a:pt x="24" y="235"/>
                  </a:lnTo>
                  <a:lnTo>
                    <a:pt x="35" y="185"/>
                  </a:lnTo>
                  <a:lnTo>
                    <a:pt x="35" y="185"/>
                  </a:lnTo>
                  <a:lnTo>
                    <a:pt x="47" y="143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70" y="77"/>
                  </a:lnTo>
                  <a:lnTo>
                    <a:pt x="80" y="53"/>
                  </a:lnTo>
                  <a:lnTo>
                    <a:pt x="93" y="30"/>
                  </a:lnTo>
                  <a:lnTo>
                    <a:pt x="106" y="8"/>
                  </a:lnTo>
                  <a:lnTo>
                    <a:pt x="106" y="8"/>
                  </a:lnTo>
                  <a:lnTo>
                    <a:pt x="106" y="6"/>
                  </a:lnTo>
                  <a:lnTo>
                    <a:pt x="106" y="3"/>
                  </a:lnTo>
                  <a:lnTo>
                    <a:pt x="105" y="2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8" y="2"/>
                  </a:lnTo>
                  <a:lnTo>
                    <a:pt x="9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16" name="Freeform 169"/>
            <p:cNvSpPr/>
            <p:nvPr/>
          </p:nvSpPr>
          <p:spPr bwMode="auto">
            <a:xfrm>
              <a:off x="4305300" y="2198688"/>
              <a:ext cx="39688" cy="146050"/>
            </a:xfrm>
            <a:custGeom>
              <a:avLst/>
              <a:gdLst/>
              <a:ahLst/>
              <a:cxnLst>
                <a:cxn ang="0">
                  <a:pos x="68" y="2"/>
                </a:cxn>
                <a:cxn ang="0">
                  <a:pos x="68" y="2"/>
                </a:cxn>
                <a:cxn ang="0">
                  <a:pos x="62" y="10"/>
                </a:cxn>
                <a:cxn ang="0">
                  <a:pos x="57" y="20"/>
                </a:cxn>
                <a:cxn ang="0">
                  <a:pos x="54" y="31"/>
                </a:cxn>
                <a:cxn ang="0">
                  <a:pos x="53" y="41"/>
                </a:cxn>
                <a:cxn ang="0">
                  <a:pos x="53" y="41"/>
                </a:cxn>
                <a:cxn ang="0">
                  <a:pos x="51" y="51"/>
                </a:cxn>
                <a:cxn ang="0">
                  <a:pos x="49" y="60"/>
                </a:cxn>
                <a:cxn ang="0">
                  <a:pos x="42" y="80"/>
                </a:cxn>
                <a:cxn ang="0">
                  <a:pos x="37" y="101"/>
                </a:cxn>
                <a:cxn ang="0">
                  <a:pos x="32" y="120"/>
                </a:cxn>
                <a:cxn ang="0">
                  <a:pos x="32" y="120"/>
                </a:cxn>
                <a:cxn ang="0">
                  <a:pos x="14" y="191"/>
                </a:cxn>
                <a:cxn ang="0">
                  <a:pos x="7" y="227"/>
                </a:cxn>
                <a:cxn ang="0">
                  <a:pos x="3" y="244"/>
                </a:cxn>
                <a:cxn ang="0">
                  <a:pos x="1" y="263"/>
                </a:cxn>
                <a:cxn ang="0">
                  <a:pos x="1" y="263"/>
                </a:cxn>
                <a:cxn ang="0">
                  <a:pos x="0" y="265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0" y="272"/>
                </a:cxn>
                <a:cxn ang="0">
                  <a:pos x="1" y="273"/>
                </a:cxn>
                <a:cxn ang="0">
                  <a:pos x="3" y="274"/>
                </a:cxn>
                <a:cxn ang="0">
                  <a:pos x="4" y="274"/>
                </a:cxn>
                <a:cxn ang="0">
                  <a:pos x="7" y="273"/>
                </a:cxn>
                <a:cxn ang="0">
                  <a:pos x="8" y="272"/>
                </a:cxn>
                <a:cxn ang="0">
                  <a:pos x="9" y="270"/>
                </a:cxn>
                <a:cxn ang="0">
                  <a:pos x="9" y="270"/>
                </a:cxn>
                <a:cxn ang="0">
                  <a:pos x="11" y="254"/>
                </a:cxn>
                <a:cxn ang="0">
                  <a:pos x="14" y="237"/>
                </a:cxn>
                <a:cxn ang="0">
                  <a:pos x="22" y="204"/>
                </a:cxn>
                <a:cxn ang="0">
                  <a:pos x="37" y="139"/>
                </a:cxn>
                <a:cxn ang="0">
                  <a:pos x="37" y="139"/>
                </a:cxn>
                <a:cxn ang="0">
                  <a:pos x="45" y="106"/>
                </a:cxn>
                <a:cxn ang="0">
                  <a:pos x="54" y="73"/>
                </a:cxn>
                <a:cxn ang="0">
                  <a:pos x="54" y="73"/>
                </a:cxn>
                <a:cxn ang="0">
                  <a:pos x="58" y="56"/>
                </a:cxn>
                <a:cxn ang="0">
                  <a:pos x="61" y="39"/>
                </a:cxn>
                <a:cxn ang="0">
                  <a:pos x="64" y="31"/>
                </a:cxn>
                <a:cxn ang="0">
                  <a:pos x="66" y="22"/>
                </a:cxn>
                <a:cxn ang="0">
                  <a:pos x="70" y="14"/>
                </a:cxn>
                <a:cxn ang="0">
                  <a:pos x="74" y="8"/>
                </a:cxn>
                <a:cxn ang="0">
                  <a:pos x="74" y="8"/>
                </a:cxn>
                <a:cxn ang="0">
                  <a:pos x="75" y="6"/>
                </a:cxn>
                <a:cxn ang="0">
                  <a:pos x="75" y="5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8" y="2"/>
                </a:cxn>
                <a:cxn ang="0">
                  <a:pos x="68" y="2"/>
                </a:cxn>
              </a:cxnLst>
              <a:rect l="0" t="0" r="r" b="b"/>
              <a:pathLst>
                <a:path w="75" h="274">
                  <a:moveTo>
                    <a:pt x="68" y="2"/>
                  </a:moveTo>
                  <a:lnTo>
                    <a:pt x="68" y="2"/>
                  </a:lnTo>
                  <a:lnTo>
                    <a:pt x="62" y="10"/>
                  </a:lnTo>
                  <a:lnTo>
                    <a:pt x="57" y="20"/>
                  </a:lnTo>
                  <a:lnTo>
                    <a:pt x="54" y="3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1" y="51"/>
                  </a:lnTo>
                  <a:lnTo>
                    <a:pt x="49" y="60"/>
                  </a:lnTo>
                  <a:lnTo>
                    <a:pt x="42" y="80"/>
                  </a:lnTo>
                  <a:lnTo>
                    <a:pt x="37" y="101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14" y="191"/>
                  </a:lnTo>
                  <a:lnTo>
                    <a:pt x="7" y="227"/>
                  </a:lnTo>
                  <a:lnTo>
                    <a:pt x="3" y="244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0" y="265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2"/>
                  </a:lnTo>
                  <a:lnTo>
                    <a:pt x="1" y="273"/>
                  </a:lnTo>
                  <a:lnTo>
                    <a:pt x="3" y="274"/>
                  </a:lnTo>
                  <a:lnTo>
                    <a:pt x="4" y="274"/>
                  </a:lnTo>
                  <a:lnTo>
                    <a:pt x="7" y="273"/>
                  </a:lnTo>
                  <a:lnTo>
                    <a:pt x="8" y="272"/>
                  </a:lnTo>
                  <a:lnTo>
                    <a:pt x="9" y="270"/>
                  </a:lnTo>
                  <a:lnTo>
                    <a:pt x="9" y="270"/>
                  </a:lnTo>
                  <a:lnTo>
                    <a:pt x="11" y="254"/>
                  </a:lnTo>
                  <a:lnTo>
                    <a:pt x="14" y="237"/>
                  </a:lnTo>
                  <a:lnTo>
                    <a:pt x="22" y="204"/>
                  </a:lnTo>
                  <a:lnTo>
                    <a:pt x="37" y="139"/>
                  </a:lnTo>
                  <a:lnTo>
                    <a:pt x="37" y="139"/>
                  </a:lnTo>
                  <a:lnTo>
                    <a:pt x="45" y="106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8" y="56"/>
                  </a:lnTo>
                  <a:lnTo>
                    <a:pt x="61" y="39"/>
                  </a:lnTo>
                  <a:lnTo>
                    <a:pt x="64" y="31"/>
                  </a:lnTo>
                  <a:lnTo>
                    <a:pt x="66" y="22"/>
                  </a:lnTo>
                  <a:lnTo>
                    <a:pt x="70" y="14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75" y="6"/>
                  </a:lnTo>
                  <a:lnTo>
                    <a:pt x="75" y="5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8" y="2"/>
                  </a:lnTo>
                  <a:lnTo>
                    <a:pt x="6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17" name="Freeform 170"/>
            <p:cNvSpPr/>
            <p:nvPr/>
          </p:nvSpPr>
          <p:spPr bwMode="auto">
            <a:xfrm>
              <a:off x="4338638" y="2201863"/>
              <a:ext cx="31750" cy="112713"/>
            </a:xfrm>
            <a:custGeom>
              <a:avLst/>
              <a:gdLst/>
              <a:ahLst/>
              <a:cxnLst>
                <a:cxn ang="0">
                  <a:pos x="52" y="4"/>
                </a:cxn>
                <a:cxn ang="0">
                  <a:pos x="52" y="4"/>
                </a:cxn>
                <a:cxn ang="0">
                  <a:pos x="51" y="10"/>
                </a:cxn>
                <a:cxn ang="0">
                  <a:pos x="48" y="16"/>
                </a:cxn>
                <a:cxn ang="0">
                  <a:pos x="43" y="29"/>
                </a:cxn>
                <a:cxn ang="0">
                  <a:pos x="38" y="41"/>
                </a:cxn>
                <a:cxn ang="0">
                  <a:pos x="36" y="47"/>
                </a:cxn>
                <a:cxn ang="0">
                  <a:pos x="34" y="54"/>
                </a:cxn>
                <a:cxn ang="0">
                  <a:pos x="34" y="54"/>
                </a:cxn>
                <a:cxn ang="0">
                  <a:pos x="25" y="103"/>
                </a:cxn>
                <a:cxn ang="0">
                  <a:pos x="25" y="103"/>
                </a:cxn>
                <a:cxn ang="0">
                  <a:pos x="23" y="116"/>
                </a:cxn>
                <a:cxn ang="0">
                  <a:pos x="19" y="129"/>
                </a:cxn>
                <a:cxn ang="0">
                  <a:pos x="10" y="156"/>
                </a:cxn>
                <a:cxn ang="0">
                  <a:pos x="3" y="181"/>
                </a:cxn>
                <a:cxn ang="0">
                  <a:pos x="1" y="195"/>
                </a:cxn>
                <a:cxn ang="0">
                  <a:pos x="0" y="208"/>
                </a:cxn>
                <a:cxn ang="0">
                  <a:pos x="0" y="208"/>
                </a:cxn>
                <a:cxn ang="0">
                  <a:pos x="0" y="210"/>
                </a:cxn>
                <a:cxn ang="0">
                  <a:pos x="1" y="211"/>
                </a:cxn>
                <a:cxn ang="0">
                  <a:pos x="2" y="212"/>
                </a:cxn>
                <a:cxn ang="0">
                  <a:pos x="4" y="212"/>
                </a:cxn>
                <a:cxn ang="0">
                  <a:pos x="6" y="212"/>
                </a:cxn>
                <a:cxn ang="0">
                  <a:pos x="7" y="211"/>
                </a:cxn>
                <a:cxn ang="0">
                  <a:pos x="8" y="210"/>
                </a:cxn>
                <a:cxn ang="0">
                  <a:pos x="9" y="208"/>
                </a:cxn>
                <a:cxn ang="0">
                  <a:pos x="9" y="208"/>
                </a:cxn>
                <a:cxn ang="0">
                  <a:pos x="10" y="200"/>
                </a:cxn>
                <a:cxn ang="0">
                  <a:pos x="11" y="192"/>
                </a:cxn>
                <a:cxn ang="0">
                  <a:pos x="15" y="176"/>
                </a:cxn>
                <a:cxn ang="0">
                  <a:pos x="26" y="144"/>
                </a:cxn>
                <a:cxn ang="0">
                  <a:pos x="26" y="144"/>
                </a:cxn>
                <a:cxn ang="0">
                  <a:pos x="29" y="131"/>
                </a:cxn>
                <a:cxn ang="0">
                  <a:pos x="32" y="117"/>
                </a:cxn>
                <a:cxn ang="0">
                  <a:pos x="37" y="91"/>
                </a:cxn>
                <a:cxn ang="0">
                  <a:pos x="37" y="91"/>
                </a:cxn>
                <a:cxn ang="0">
                  <a:pos x="41" y="67"/>
                </a:cxn>
                <a:cxn ang="0">
                  <a:pos x="46" y="42"/>
                </a:cxn>
                <a:cxn ang="0">
                  <a:pos x="46" y="42"/>
                </a:cxn>
                <a:cxn ang="0">
                  <a:pos x="50" y="33"/>
                </a:cxn>
                <a:cxn ang="0">
                  <a:pos x="55" y="23"/>
                </a:cxn>
                <a:cxn ang="0">
                  <a:pos x="59" y="14"/>
                </a:cxn>
                <a:cxn ang="0">
                  <a:pos x="60" y="9"/>
                </a:cxn>
                <a:cxn ang="0">
                  <a:pos x="61" y="4"/>
                </a:cxn>
                <a:cxn ang="0">
                  <a:pos x="61" y="4"/>
                </a:cxn>
                <a:cxn ang="0">
                  <a:pos x="61" y="3"/>
                </a:cxn>
                <a:cxn ang="0">
                  <a:pos x="60" y="1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4" y="1"/>
                </a:cxn>
                <a:cxn ang="0">
                  <a:pos x="53" y="3"/>
                </a:cxn>
                <a:cxn ang="0">
                  <a:pos x="52" y="4"/>
                </a:cxn>
                <a:cxn ang="0">
                  <a:pos x="52" y="4"/>
                </a:cxn>
              </a:cxnLst>
              <a:rect l="0" t="0" r="r" b="b"/>
              <a:pathLst>
                <a:path w="61" h="212">
                  <a:moveTo>
                    <a:pt x="52" y="4"/>
                  </a:moveTo>
                  <a:lnTo>
                    <a:pt x="52" y="4"/>
                  </a:lnTo>
                  <a:lnTo>
                    <a:pt x="51" y="10"/>
                  </a:lnTo>
                  <a:lnTo>
                    <a:pt x="48" y="16"/>
                  </a:lnTo>
                  <a:lnTo>
                    <a:pt x="43" y="29"/>
                  </a:lnTo>
                  <a:lnTo>
                    <a:pt x="38" y="41"/>
                  </a:lnTo>
                  <a:lnTo>
                    <a:pt x="36" y="47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3" y="116"/>
                  </a:lnTo>
                  <a:lnTo>
                    <a:pt x="19" y="129"/>
                  </a:lnTo>
                  <a:lnTo>
                    <a:pt x="10" y="156"/>
                  </a:lnTo>
                  <a:lnTo>
                    <a:pt x="3" y="181"/>
                  </a:lnTo>
                  <a:lnTo>
                    <a:pt x="1" y="195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10"/>
                  </a:lnTo>
                  <a:lnTo>
                    <a:pt x="1" y="211"/>
                  </a:lnTo>
                  <a:lnTo>
                    <a:pt x="2" y="212"/>
                  </a:lnTo>
                  <a:lnTo>
                    <a:pt x="4" y="212"/>
                  </a:lnTo>
                  <a:lnTo>
                    <a:pt x="6" y="212"/>
                  </a:lnTo>
                  <a:lnTo>
                    <a:pt x="7" y="211"/>
                  </a:lnTo>
                  <a:lnTo>
                    <a:pt x="8" y="210"/>
                  </a:lnTo>
                  <a:lnTo>
                    <a:pt x="9" y="208"/>
                  </a:lnTo>
                  <a:lnTo>
                    <a:pt x="9" y="208"/>
                  </a:lnTo>
                  <a:lnTo>
                    <a:pt x="10" y="200"/>
                  </a:lnTo>
                  <a:lnTo>
                    <a:pt x="11" y="192"/>
                  </a:lnTo>
                  <a:lnTo>
                    <a:pt x="15" y="176"/>
                  </a:lnTo>
                  <a:lnTo>
                    <a:pt x="26" y="144"/>
                  </a:lnTo>
                  <a:lnTo>
                    <a:pt x="26" y="144"/>
                  </a:lnTo>
                  <a:lnTo>
                    <a:pt x="29" y="131"/>
                  </a:lnTo>
                  <a:lnTo>
                    <a:pt x="32" y="117"/>
                  </a:lnTo>
                  <a:lnTo>
                    <a:pt x="37" y="91"/>
                  </a:lnTo>
                  <a:lnTo>
                    <a:pt x="37" y="91"/>
                  </a:lnTo>
                  <a:lnTo>
                    <a:pt x="41" y="67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50" y="33"/>
                  </a:lnTo>
                  <a:lnTo>
                    <a:pt x="55" y="23"/>
                  </a:lnTo>
                  <a:lnTo>
                    <a:pt x="59" y="14"/>
                  </a:lnTo>
                  <a:lnTo>
                    <a:pt x="60" y="9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61" y="3"/>
                  </a:lnTo>
                  <a:lnTo>
                    <a:pt x="60" y="1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4" y="1"/>
                  </a:lnTo>
                  <a:lnTo>
                    <a:pt x="53" y="3"/>
                  </a:lnTo>
                  <a:lnTo>
                    <a:pt x="52" y="4"/>
                  </a:lnTo>
                  <a:lnTo>
                    <a:pt x="52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18" name="Freeform 171"/>
            <p:cNvSpPr/>
            <p:nvPr/>
          </p:nvSpPr>
          <p:spPr bwMode="auto">
            <a:xfrm>
              <a:off x="4357688" y="2209800"/>
              <a:ext cx="36513" cy="90488"/>
            </a:xfrm>
            <a:custGeom>
              <a:avLst/>
              <a:gdLst/>
              <a:ahLst/>
              <a:cxnLst>
                <a:cxn ang="0">
                  <a:pos x="60" y="1"/>
                </a:cxn>
                <a:cxn ang="0">
                  <a:pos x="60" y="1"/>
                </a:cxn>
                <a:cxn ang="0">
                  <a:pos x="51" y="10"/>
                </a:cxn>
                <a:cxn ang="0">
                  <a:pos x="43" y="22"/>
                </a:cxn>
                <a:cxn ang="0">
                  <a:pos x="37" y="34"/>
                </a:cxn>
                <a:cxn ang="0">
                  <a:pos x="33" y="48"/>
                </a:cxn>
                <a:cxn ang="0">
                  <a:pos x="29" y="61"/>
                </a:cxn>
                <a:cxn ang="0">
                  <a:pos x="25" y="75"/>
                </a:cxn>
                <a:cxn ang="0">
                  <a:pos x="20" y="100"/>
                </a:cxn>
                <a:cxn ang="0">
                  <a:pos x="20" y="100"/>
                </a:cxn>
                <a:cxn ang="0">
                  <a:pos x="15" y="115"/>
                </a:cxn>
                <a:cxn ang="0">
                  <a:pos x="6" y="135"/>
                </a:cxn>
                <a:cxn ang="0">
                  <a:pos x="3" y="147"/>
                </a:cxn>
                <a:cxn ang="0">
                  <a:pos x="0" y="156"/>
                </a:cxn>
                <a:cxn ang="0">
                  <a:pos x="0" y="164"/>
                </a:cxn>
                <a:cxn ang="0">
                  <a:pos x="1" y="166"/>
                </a:cxn>
                <a:cxn ang="0">
                  <a:pos x="3" y="170"/>
                </a:cxn>
                <a:cxn ang="0">
                  <a:pos x="3" y="170"/>
                </a:cxn>
                <a:cxn ang="0">
                  <a:pos x="4" y="170"/>
                </a:cxn>
                <a:cxn ang="0">
                  <a:pos x="6" y="171"/>
                </a:cxn>
                <a:cxn ang="0">
                  <a:pos x="9" y="169"/>
                </a:cxn>
                <a:cxn ang="0">
                  <a:pos x="10" y="167"/>
                </a:cxn>
                <a:cxn ang="0">
                  <a:pos x="11" y="165"/>
                </a:cxn>
                <a:cxn ang="0">
                  <a:pos x="10" y="164"/>
                </a:cxn>
                <a:cxn ang="0">
                  <a:pos x="9" y="162"/>
                </a:cxn>
                <a:cxn ang="0">
                  <a:pos x="9" y="162"/>
                </a:cxn>
                <a:cxn ang="0">
                  <a:pos x="10" y="159"/>
                </a:cxn>
                <a:cxn ang="0">
                  <a:pos x="14" y="152"/>
                </a:cxn>
                <a:cxn ang="0">
                  <a:pos x="18" y="138"/>
                </a:cxn>
                <a:cxn ang="0">
                  <a:pos x="18" y="138"/>
                </a:cxn>
                <a:cxn ang="0">
                  <a:pos x="24" y="119"/>
                </a:cxn>
                <a:cxn ang="0">
                  <a:pos x="29" y="100"/>
                </a:cxn>
                <a:cxn ang="0">
                  <a:pos x="29" y="100"/>
                </a:cxn>
                <a:cxn ang="0">
                  <a:pos x="34" y="76"/>
                </a:cxn>
                <a:cxn ang="0">
                  <a:pos x="38" y="63"/>
                </a:cxn>
                <a:cxn ang="0">
                  <a:pos x="41" y="51"/>
                </a:cxn>
                <a:cxn ang="0">
                  <a:pos x="47" y="38"/>
                </a:cxn>
                <a:cxn ang="0">
                  <a:pos x="52" y="27"/>
                </a:cxn>
                <a:cxn ang="0">
                  <a:pos x="58" y="17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6"/>
                </a:cxn>
                <a:cxn ang="0">
                  <a:pos x="68" y="4"/>
                </a:cxn>
                <a:cxn ang="0">
                  <a:pos x="67" y="3"/>
                </a:cxn>
                <a:cxn ang="0">
                  <a:pos x="66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60" y="1"/>
                </a:cxn>
              </a:cxnLst>
              <a:rect l="0" t="0" r="r" b="b"/>
              <a:pathLst>
                <a:path w="68" h="171">
                  <a:moveTo>
                    <a:pt x="60" y="1"/>
                  </a:moveTo>
                  <a:lnTo>
                    <a:pt x="60" y="1"/>
                  </a:lnTo>
                  <a:lnTo>
                    <a:pt x="51" y="10"/>
                  </a:lnTo>
                  <a:lnTo>
                    <a:pt x="43" y="22"/>
                  </a:lnTo>
                  <a:lnTo>
                    <a:pt x="37" y="34"/>
                  </a:lnTo>
                  <a:lnTo>
                    <a:pt x="33" y="48"/>
                  </a:lnTo>
                  <a:lnTo>
                    <a:pt x="29" y="61"/>
                  </a:lnTo>
                  <a:lnTo>
                    <a:pt x="25" y="75"/>
                  </a:lnTo>
                  <a:lnTo>
                    <a:pt x="20" y="100"/>
                  </a:lnTo>
                  <a:lnTo>
                    <a:pt x="20" y="100"/>
                  </a:lnTo>
                  <a:lnTo>
                    <a:pt x="15" y="115"/>
                  </a:lnTo>
                  <a:lnTo>
                    <a:pt x="6" y="135"/>
                  </a:lnTo>
                  <a:lnTo>
                    <a:pt x="3" y="147"/>
                  </a:lnTo>
                  <a:lnTo>
                    <a:pt x="0" y="156"/>
                  </a:lnTo>
                  <a:lnTo>
                    <a:pt x="0" y="164"/>
                  </a:lnTo>
                  <a:lnTo>
                    <a:pt x="1" y="166"/>
                  </a:lnTo>
                  <a:lnTo>
                    <a:pt x="3" y="170"/>
                  </a:lnTo>
                  <a:lnTo>
                    <a:pt x="3" y="170"/>
                  </a:lnTo>
                  <a:lnTo>
                    <a:pt x="4" y="170"/>
                  </a:lnTo>
                  <a:lnTo>
                    <a:pt x="6" y="171"/>
                  </a:lnTo>
                  <a:lnTo>
                    <a:pt x="9" y="169"/>
                  </a:lnTo>
                  <a:lnTo>
                    <a:pt x="10" y="167"/>
                  </a:lnTo>
                  <a:lnTo>
                    <a:pt x="11" y="165"/>
                  </a:lnTo>
                  <a:lnTo>
                    <a:pt x="10" y="164"/>
                  </a:lnTo>
                  <a:lnTo>
                    <a:pt x="9" y="162"/>
                  </a:lnTo>
                  <a:lnTo>
                    <a:pt x="9" y="162"/>
                  </a:lnTo>
                  <a:lnTo>
                    <a:pt x="10" y="159"/>
                  </a:lnTo>
                  <a:lnTo>
                    <a:pt x="14" y="152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4" y="119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4" y="76"/>
                  </a:lnTo>
                  <a:lnTo>
                    <a:pt x="38" y="63"/>
                  </a:lnTo>
                  <a:lnTo>
                    <a:pt x="41" y="51"/>
                  </a:lnTo>
                  <a:lnTo>
                    <a:pt x="47" y="38"/>
                  </a:lnTo>
                  <a:lnTo>
                    <a:pt x="52" y="27"/>
                  </a:lnTo>
                  <a:lnTo>
                    <a:pt x="58" y="17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8" y="4"/>
                  </a:lnTo>
                  <a:lnTo>
                    <a:pt x="67" y="3"/>
                  </a:lnTo>
                  <a:lnTo>
                    <a:pt x="66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19" name="Freeform 172"/>
            <p:cNvSpPr/>
            <p:nvPr/>
          </p:nvSpPr>
          <p:spPr bwMode="auto">
            <a:xfrm>
              <a:off x="4383088" y="2219325"/>
              <a:ext cx="33338" cy="6350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0"/>
                </a:cxn>
                <a:cxn ang="0">
                  <a:pos x="50" y="2"/>
                </a:cxn>
                <a:cxn ang="0">
                  <a:pos x="46" y="5"/>
                </a:cxn>
                <a:cxn ang="0">
                  <a:pos x="42" y="8"/>
                </a:cxn>
                <a:cxn ang="0">
                  <a:pos x="39" y="11"/>
                </a:cxn>
                <a:cxn ang="0">
                  <a:pos x="33" y="19"/>
                </a:cxn>
                <a:cxn ang="0">
                  <a:pos x="29" y="30"/>
                </a:cxn>
                <a:cxn ang="0">
                  <a:pos x="29" y="30"/>
                </a:cxn>
                <a:cxn ang="0">
                  <a:pos x="13" y="70"/>
                </a:cxn>
                <a:cxn ang="0">
                  <a:pos x="6" y="91"/>
                </a:cxn>
                <a:cxn ang="0">
                  <a:pos x="0" y="112"/>
                </a:cxn>
                <a:cxn ang="0">
                  <a:pos x="0" y="112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8"/>
                </a:cxn>
                <a:cxn ang="0">
                  <a:pos x="4" y="118"/>
                </a:cxn>
                <a:cxn ang="0">
                  <a:pos x="6" y="119"/>
                </a:cxn>
                <a:cxn ang="0">
                  <a:pos x="7" y="118"/>
                </a:cxn>
                <a:cxn ang="0">
                  <a:pos x="8" y="116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3" y="100"/>
                </a:cxn>
                <a:cxn ang="0">
                  <a:pos x="17" y="84"/>
                </a:cxn>
                <a:cxn ang="0">
                  <a:pos x="23" y="70"/>
                </a:cxn>
                <a:cxn ang="0">
                  <a:pos x="30" y="56"/>
                </a:cxn>
                <a:cxn ang="0">
                  <a:pos x="30" y="56"/>
                </a:cxn>
                <a:cxn ang="0">
                  <a:pos x="34" y="42"/>
                </a:cxn>
                <a:cxn ang="0">
                  <a:pos x="39" y="29"/>
                </a:cxn>
                <a:cxn ang="0">
                  <a:pos x="42" y="22"/>
                </a:cxn>
                <a:cxn ang="0">
                  <a:pos x="46" y="17"/>
                </a:cxn>
                <a:cxn ang="0">
                  <a:pos x="51" y="12"/>
                </a:cxn>
                <a:cxn ang="0">
                  <a:pos x="57" y="9"/>
                </a:cxn>
                <a:cxn ang="0">
                  <a:pos x="57" y="9"/>
                </a:cxn>
                <a:cxn ang="0">
                  <a:pos x="60" y="8"/>
                </a:cxn>
                <a:cxn ang="0">
                  <a:pos x="61" y="7"/>
                </a:cxn>
                <a:cxn ang="0">
                  <a:pos x="62" y="5"/>
                </a:cxn>
                <a:cxn ang="0">
                  <a:pos x="61" y="3"/>
                </a:cxn>
                <a:cxn ang="0">
                  <a:pos x="61" y="2"/>
                </a:cxn>
                <a:cxn ang="0">
                  <a:pos x="60" y="0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62" h="119">
                  <a:moveTo>
                    <a:pt x="55" y="0"/>
                  </a:moveTo>
                  <a:lnTo>
                    <a:pt x="55" y="0"/>
                  </a:lnTo>
                  <a:lnTo>
                    <a:pt x="50" y="2"/>
                  </a:lnTo>
                  <a:lnTo>
                    <a:pt x="46" y="5"/>
                  </a:lnTo>
                  <a:lnTo>
                    <a:pt x="42" y="8"/>
                  </a:lnTo>
                  <a:lnTo>
                    <a:pt x="39" y="11"/>
                  </a:lnTo>
                  <a:lnTo>
                    <a:pt x="33" y="19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13" y="70"/>
                  </a:lnTo>
                  <a:lnTo>
                    <a:pt x="6" y="91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8"/>
                  </a:lnTo>
                  <a:lnTo>
                    <a:pt x="4" y="118"/>
                  </a:lnTo>
                  <a:lnTo>
                    <a:pt x="6" y="119"/>
                  </a:lnTo>
                  <a:lnTo>
                    <a:pt x="7" y="118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3" y="100"/>
                  </a:lnTo>
                  <a:lnTo>
                    <a:pt x="17" y="84"/>
                  </a:lnTo>
                  <a:lnTo>
                    <a:pt x="23" y="7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4" y="42"/>
                  </a:lnTo>
                  <a:lnTo>
                    <a:pt x="39" y="29"/>
                  </a:lnTo>
                  <a:lnTo>
                    <a:pt x="42" y="22"/>
                  </a:lnTo>
                  <a:lnTo>
                    <a:pt x="46" y="17"/>
                  </a:lnTo>
                  <a:lnTo>
                    <a:pt x="51" y="12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2" y="5"/>
                  </a:lnTo>
                  <a:lnTo>
                    <a:pt x="61" y="3"/>
                  </a:lnTo>
                  <a:lnTo>
                    <a:pt x="61" y="2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20" name="Freeform 173"/>
            <p:cNvSpPr/>
            <p:nvPr/>
          </p:nvSpPr>
          <p:spPr bwMode="auto">
            <a:xfrm>
              <a:off x="4403725" y="2228850"/>
              <a:ext cx="17463" cy="52388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24" y="2"/>
                </a:cxn>
                <a:cxn ang="0">
                  <a:pos x="22" y="6"/>
                </a:cxn>
                <a:cxn ang="0">
                  <a:pos x="17" y="12"/>
                </a:cxn>
                <a:cxn ang="0">
                  <a:pos x="15" y="20"/>
                </a:cxn>
                <a:cxn ang="0">
                  <a:pos x="14" y="27"/>
                </a:cxn>
                <a:cxn ang="0">
                  <a:pos x="14" y="27"/>
                </a:cxn>
                <a:cxn ang="0">
                  <a:pos x="12" y="45"/>
                </a:cxn>
                <a:cxn ang="0">
                  <a:pos x="10" y="61"/>
                </a:cxn>
                <a:cxn ang="0">
                  <a:pos x="6" y="78"/>
                </a:cxn>
                <a:cxn ang="0">
                  <a:pos x="0" y="94"/>
                </a:cxn>
                <a:cxn ang="0">
                  <a:pos x="0" y="94"/>
                </a:cxn>
                <a:cxn ang="0">
                  <a:pos x="0" y="96"/>
                </a:cxn>
                <a:cxn ang="0">
                  <a:pos x="0" y="97"/>
                </a:cxn>
                <a:cxn ang="0">
                  <a:pos x="1" y="100"/>
                </a:cxn>
                <a:cxn ang="0">
                  <a:pos x="3" y="100"/>
                </a:cxn>
                <a:cxn ang="0">
                  <a:pos x="6" y="100"/>
                </a:cxn>
                <a:cxn ang="0">
                  <a:pos x="8" y="98"/>
                </a:cxn>
                <a:cxn ang="0">
                  <a:pos x="9" y="96"/>
                </a:cxn>
                <a:cxn ang="0">
                  <a:pos x="9" y="96"/>
                </a:cxn>
                <a:cxn ang="0">
                  <a:pos x="13" y="85"/>
                </a:cxn>
                <a:cxn ang="0">
                  <a:pos x="15" y="80"/>
                </a:cxn>
                <a:cxn ang="0">
                  <a:pos x="18" y="75"/>
                </a:cxn>
                <a:cxn ang="0">
                  <a:pos x="18" y="75"/>
                </a:cxn>
                <a:cxn ang="0">
                  <a:pos x="19" y="72"/>
                </a:cxn>
                <a:cxn ang="0">
                  <a:pos x="21" y="69"/>
                </a:cxn>
                <a:cxn ang="0">
                  <a:pos x="21" y="62"/>
                </a:cxn>
                <a:cxn ang="0">
                  <a:pos x="22" y="49"/>
                </a:cxn>
                <a:cxn ang="0">
                  <a:pos x="22" y="49"/>
                </a:cxn>
                <a:cxn ang="0">
                  <a:pos x="23" y="28"/>
                </a:cxn>
                <a:cxn ang="0">
                  <a:pos x="24" y="22"/>
                </a:cxn>
                <a:cxn ang="0">
                  <a:pos x="25" y="17"/>
                </a:cxn>
                <a:cxn ang="0">
                  <a:pos x="27" y="13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31" y="9"/>
                </a:cxn>
                <a:cxn ang="0">
                  <a:pos x="32" y="8"/>
                </a:cxn>
                <a:cxn ang="0">
                  <a:pos x="33" y="3"/>
                </a:cxn>
                <a:cxn ang="0">
                  <a:pos x="32" y="2"/>
                </a:cxn>
                <a:cxn ang="0">
                  <a:pos x="31" y="1"/>
                </a:cxn>
                <a:cxn ang="0">
                  <a:pos x="29" y="0"/>
                </a:cxn>
                <a:cxn ang="0">
                  <a:pos x="27" y="1"/>
                </a:cxn>
                <a:cxn ang="0">
                  <a:pos x="27" y="1"/>
                </a:cxn>
              </a:cxnLst>
              <a:rect l="0" t="0" r="r" b="b"/>
              <a:pathLst>
                <a:path w="33" h="100">
                  <a:moveTo>
                    <a:pt x="27" y="1"/>
                  </a:moveTo>
                  <a:lnTo>
                    <a:pt x="27" y="1"/>
                  </a:lnTo>
                  <a:lnTo>
                    <a:pt x="24" y="2"/>
                  </a:lnTo>
                  <a:lnTo>
                    <a:pt x="22" y="6"/>
                  </a:lnTo>
                  <a:lnTo>
                    <a:pt x="17" y="12"/>
                  </a:lnTo>
                  <a:lnTo>
                    <a:pt x="15" y="20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2" y="45"/>
                  </a:lnTo>
                  <a:lnTo>
                    <a:pt x="10" y="61"/>
                  </a:lnTo>
                  <a:lnTo>
                    <a:pt x="6" y="78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1" y="100"/>
                  </a:lnTo>
                  <a:lnTo>
                    <a:pt x="3" y="100"/>
                  </a:lnTo>
                  <a:lnTo>
                    <a:pt x="6" y="100"/>
                  </a:lnTo>
                  <a:lnTo>
                    <a:pt x="8" y="98"/>
                  </a:lnTo>
                  <a:lnTo>
                    <a:pt x="9" y="96"/>
                  </a:lnTo>
                  <a:lnTo>
                    <a:pt x="9" y="96"/>
                  </a:lnTo>
                  <a:lnTo>
                    <a:pt x="13" y="85"/>
                  </a:lnTo>
                  <a:lnTo>
                    <a:pt x="15" y="80"/>
                  </a:lnTo>
                  <a:lnTo>
                    <a:pt x="18" y="75"/>
                  </a:lnTo>
                  <a:lnTo>
                    <a:pt x="18" y="75"/>
                  </a:lnTo>
                  <a:lnTo>
                    <a:pt x="19" y="72"/>
                  </a:lnTo>
                  <a:lnTo>
                    <a:pt x="21" y="69"/>
                  </a:lnTo>
                  <a:lnTo>
                    <a:pt x="21" y="62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3" y="28"/>
                  </a:lnTo>
                  <a:lnTo>
                    <a:pt x="24" y="22"/>
                  </a:lnTo>
                  <a:lnTo>
                    <a:pt x="25" y="17"/>
                  </a:lnTo>
                  <a:lnTo>
                    <a:pt x="27" y="13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1" y="9"/>
                  </a:lnTo>
                  <a:lnTo>
                    <a:pt x="32" y="8"/>
                  </a:lnTo>
                  <a:lnTo>
                    <a:pt x="33" y="3"/>
                  </a:lnTo>
                  <a:lnTo>
                    <a:pt x="32" y="2"/>
                  </a:lnTo>
                  <a:lnTo>
                    <a:pt x="31" y="1"/>
                  </a:lnTo>
                  <a:lnTo>
                    <a:pt x="29" y="0"/>
                  </a:lnTo>
                  <a:lnTo>
                    <a:pt x="27" y="1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21" name="Freeform 174"/>
            <p:cNvSpPr/>
            <p:nvPr/>
          </p:nvSpPr>
          <p:spPr bwMode="auto">
            <a:xfrm>
              <a:off x="4340225" y="2436813"/>
              <a:ext cx="4763" cy="428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3" y="80"/>
                </a:cxn>
                <a:cxn ang="0">
                  <a:pos x="5" y="80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6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80">
                  <a:moveTo>
                    <a:pt x="0" y="5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80"/>
                  </a:lnTo>
                  <a:lnTo>
                    <a:pt x="5" y="80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6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22" name="Freeform 175"/>
            <p:cNvSpPr/>
            <p:nvPr/>
          </p:nvSpPr>
          <p:spPr bwMode="auto">
            <a:xfrm>
              <a:off x="4370388" y="2460625"/>
              <a:ext cx="11113" cy="65088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9" y="9"/>
                </a:cxn>
                <a:cxn ang="0">
                  <a:pos x="7" y="15"/>
                </a:cxn>
                <a:cxn ang="0">
                  <a:pos x="3" y="29"/>
                </a:cxn>
                <a:cxn ang="0">
                  <a:pos x="1" y="44"/>
                </a:cxn>
                <a:cxn ang="0">
                  <a:pos x="0" y="59"/>
                </a:cxn>
                <a:cxn ang="0">
                  <a:pos x="1" y="90"/>
                </a:cxn>
                <a:cxn ang="0">
                  <a:pos x="2" y="118"/>
                </a:cxn>
                <a:cxn ang="0">
                  <a:pos x="2" y="118"/>
                </a:cxn>
                <a:cxn ang="0">
                  <a:pos x="3" y="120"/>
                </a:cxn>
                <a:cxn ang="0">
                  <a:pos x="4" y="122"/>
                </a:cxn>
                <a:cxn ang="0">
                  <a:pos x="5" y="123"/>
                </a:cxn>
                <a:cxn ang="0">
                  <a:pos x="7" y="123"/>
                </a:cxn>
                <a:cxn ang="0">
                  <a:pos x="9" y="123"/>
                </a:cxn>
                <a:cxn ang="0">
                  <a:pos x="10" y="122"/>
                </a:cxn>
                <a:cxn ang="0">
                  <a:pos x="11" y="120"/>
                </a:cxn>
                <a:cxn ang="0">
                  <a:pos x="11" y="118"/>
                </a:cxn>
                <a:cxn ang="0">
                  <a:pos x="11" y="118"/>
                </a:cxn>
                <a:cxn ang="0">
                  <a:pos x="10" y="91"/>
                </a:cxn>
                <a:cxn ang="0">
                  <a:pos x="10" y="61"/>
                </a:cxn>
                <a:cxn ang="0">
                  <a:pos x="10" y="47"/>
                </a:cxn>
                <a:cxn ang="0">
                  <a:pos x="12" y="32"/>
                </a:cxn>
                <a:cxn ang="0">
                  <a:pos x="15" y="19"/>
                </a:cxn>
                <a:cxn ang="0">
                  <a:pos x="17" y="13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2" y="5"/>
                </a:cxn>
                <a:cxn ang="0">
                  <a:pos x="20" y="3"/>
                </a:cxn>
                <a:cxn ang="0">
                  <a:pos x="19" y="1"/>
                </a:cxn>
                <a:cxn ang="0">
                  <a:pos x="18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22" h="123">
                  <a:moveTo>
                    <a:pt x="12" y="2"/>
                  </a:moveTo>
                  <a:lnTo>
                    <a:pt x="12" y="2"/>
                  </a:lnTo>
                  <a:lnTo>
                    <a:pt x="9" y="9"/>
                  </a:lnTo>
                  <a:lnTo>
                    <a:pt x="7" y="15"/>
                  </a:lnTo>
                  <a:lnTo>
                    <a:pt x="3" y="29"/>
                  </a:lnTo>
                  <a:lnTo>
                    <a:pt x="1" y="44"/>
                  </a:lnTo>
                  <a:lnTo>
                    <a:pt x="0" y="59"/>
                  </a:lnTo>
                  <a:lnTo>
                    <a:pt x="1" y="90"/>
                  </a:lnTo>
                  <a:lnTo>
                    <a:pt x="2" y="118"/>
                  </a:lnTo>
                  <a:lnTo>
                    <a:pt x="2" y="118"/>
                  </a:lnTo>
                  <a:lnTo>
                    <a:pt x="3" y="120"/>
                  </a:lnTo>
                  <a:lnTo>
                    <a:pt x="4" y="122"/>
                  </a:lnTo>
                  <a:lnTo>
                    <a:pt x="5" y="123"/>
                  </a:lnTo>
                  <a:lnTo>
                    <a:pt x="7" y="123"/>
                  </a:lnTo>
                  <a:lnTo>
                    <a:pt x="9" y="123"/>
                  </a:lnTo>
                  <a:lnTo>
                    <a:pt x="10" y="122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1" y="118"/>
                  </a:lnTo>
                  <a:lnTo>
                    <a:pt x="10" y="91"/>
                  </a:lnTo>
                  <a:lnTo>
                    <a:pt x="10" y="61"/>
                  </a:lnTo>
                  <a:lnTo>
                    <a:pt x="10" y="47"/>
                  </a:lnTo>
                  <a:lnTo>
                    <a:pt x="12" y="32"/>
                  </a:lnTo>
                  <a:lnTo>
                    <a:pt x="15" y="19"/>
                  </a:lnTo>
                  <a:lnTo>
                    <a:pt x="17" y="13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2" y="5"/>
                  </a:lnTo>
                  <a:lnTo>
                    <a:pt x="20" y="3"/>
                  </a:lnTo>
                  <a:lnTo>
                    <a:pt x="19" y="1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23" name="Freeform 176"/>
            <p:cNvSpPr/>
            <p:nvPr/>
          </p:nvSpPr>
          <p:spPr bwMode="auto">
            <a:xfrm>
              <a:off x="4395788" y="2492375"/>
              <a:ext cx="7938" cy="55563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29"/>
                </a:cxn>
                <a:cxn ang="0">
                  <a:pos x="2" y="53"/>
                </a:cxn>
                <a:cxn ang="0">
                  <a:pos x="1" y="77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7" y="105"/>
                </a:cxn>
                <a:cxn ang="0">
                  <a:pos x="9" y="104"/>
                </a:cxn>
                <a:cxn ang="0">
                  <a:pos x="10" y="102"/>
                </a:cxn>
                <a:cxn ang="0">
                  <a:pos x="10" y="100"/>
                </a:cxn>
                <a:cxn ang="0">
                  <a:pos x="10" y="100"/>
                </a:cxn>
                <a:cxn ang="0">
                  <a:pos x="11" y="77"/>
                </a:cxn>
                <a:cxn ang="0">
                  <a:pos x="13" y="53"/>
                </a:cxn>
                <a:cxn ang="0">
                  <a:pos x="14" y="29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2" y="1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7" y="2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05">
                  <a:moveTo>
                    <a:pt x="6" y="5"/>
                  </a:moveTo>
                  <a:lnTo>
                    <a:pt x="6" y="5"/>
                  </a:lnTo>
                  <a:lnTo>
                    <a:pt x="5" y="29"/>
                  </a:lnTo>
                  <a:lnTo>
                    <a:pt x="2" y="53"/>
                  </a:lnTo>
                  <a:lnTo>
                    <a:pt x="1" y="7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7" y="105"/>
                  </a:lnTo>
                  <a:lnTo>
                    <a:pt x="9" y="104"/>
                  </a:lnTo>
                  <a:lnTo>
                    <a:pt x="10" y="102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1" y="77"/>
                  </a:lnTo>
                  <a:lnTo>
                    <a:pt x="13" y="53"/>
                  </a:lnTo>
                  <a:lnTo>
                    <a:pt x="14" y="29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24" name="Freeform 177"/>
            <p:cNvSpPr/>
            <p:nvPr/>
          </p:nvSpPr>
          <p:spPr bwMode="auto">
            <a:xfrm>
              <a:off x="4424363" y="2520950"/>
              <a:ext cx="4763" cy="7143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6"/>
                </a:cxn>
                <a:cxn ang="0">
                  <a:pos x="3" y="136"/>
                </a:cxn>
                <a:cxn ang="0">
                  <a:pos x="4" y="137"/>
                </a:cxn>
                <a:cxn ang="0">
                  <a:pos x="6" y="136"/>
                </a:cxn>
                <a:cxn ang="0">
                  <a:pos x="7" y="136"/>
                </a:cxn>
                <a:cxn ang="0">
                  <a:pos x="8" y="134"/>
                </a:cxn>
                <a:cxn ang="0">
                  <a:pos x="9" y="13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137">
                  <a:moveTo>
                    <a:pt x="0" y="4"/>
                  </a:move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6"/>
                  </a:lnTo>
                  <a:lnTo>
                    <a:pt x="3" y="136"/>
                  </a:lnTo>
                  <a:lnTo>
                    <a:pt x="4" y="137"/>
                  </a:lnTo>
                  <a:lnTo>
                    <a:pt x="6" y="136"/>
                  </a:lnTo>
                  <a:lnTo>
                    <a:pt x="7" y="136"/>
                  </a:lnTo>
                  <a:lnTo>
                    <a:pt x="8" y="134"/>
                  </a:lnTo>
                  <a:lnTo>
                    <a:pt x="9" y="132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25" name="Freeform 178"/>
            <p:cNvSpPr/>
            <p:nvPr/>
          </p:nvSpPr>
          <p:spPr bwMode="auto">
            <a:xfrm>
              <a:off x="4451350" y="2547938"/>
              <a:ext cx="7938" cy="68263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3"/>
                </a:cxn>
                <a:cxn ang="0">
                  <a:pos x="1" y="47"/>
                </a:cxn>
                <a:cxn ang="0">
                  <a:pos x="0" y="62"/>
                </a:cxn>
                <a:cxn ang="0">
                  <a:pos x="0" y="124"/>
                </a:cxn>
                <a:cxn ang="0">
                  <a:pos x="0" y="124"/>
                </a:cxn>
                <a:cxn ang="0">
                  <a:pos x="1" y="126"/>
                </a:cxn>
                <a:cxn ang="0">
                  <a:pos x="2" y="127"/>
                </a:cxn>
                <a:cxn ang="0">
                  <a:pos x="3" y="128"/>
                </a:cxn>
                <a:cxn ang="0">
                  <a:pos x="5" y="128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9" y="126"/>
                </a:cxn>
                <a:cxn ang="0">
                  <a:pos x="9" y="124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0" y="52"/>
                </a:cxn>
                <a:cxn ang="0">
                  <a:pos x="11" y="37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5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28">
                  <a:moveTo>
                    <a:pt x="5" y="5"/>
                  </a:moveTo>
                  <a:lnTo>
                    <a:pt x="5" y="5"/>
                  </a:lnTo>
                  <a:lnTo>
                    <a:pt x="2" y="33"/>
                  </a:lnTo>
                  <a:lnTo>
                    <a:pt x="1" y="47"/>
                  </a:lnTo>
                  <a:lnTo>
                    <a:pt x="0" y="6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1" y="126"/>
                  </a:lnTo>
                  <a:lnTo>
                    <a:pt x="2" y="127"/>
                  </a:lnTo>
                  <a:lnTo>
                    <a:pt x="3" y="128"/>
                  </a:lnTo>
                  <a:lnTo>
                    <a:pt x="5" y="128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9" y="126"/>
                  </a:lnTo>
                  <a:lnTo>
                    <a:pt x="9" y="124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0" y="52"/>
                  </a:lnTo>
                  <a:lnTo>
                    <a:pt x="11" y="37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6" y="2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26" name="Freeform 179"/>
            <p:cNvSpPr/>
            <p:nvPr/>
          </p:nvSpPr>
          <p:spPr bwMode="auto">
            <a:xfrm>
              <a:off x="4478338" y="2578100"/>
              <a:ext cx="6350" cy="555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4" y="104"/>
                </a:cxn>
                <a:cxn ang="0">
                  <a:pos x="5" y="104"/>
                </a:cxn>
                <a:cxn ang="0">
                  <a:pos x="7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10" y="100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104">
                  <a:moveTo>
                    <a:pt x="0" y="5"/>
                  </a:move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4" y="104"/>
                  </a:lnTo>
                  <a:lnTo>
                    <a:pt x="5" y="104"/>
                  </a:lnTo>
                  <a:lnTo>
                    <a:pt x="7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10" y="10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27" name="Freeform 180"/>
            <p:cNvSpPr/>
            <p:nvPr/>
          </p:nvSpPr>
          <p:spPr bwMode="auto">
            <a:xfrm>
              <a:off x="4500563" y="2608263"/>
              <a:ext cx="7938" cy="49213"/>
            </a:xfrm>
            <a:custGeom>
              <a:avLst/>
              <a:gdLst/>
              <a:ahLst/>
              <a:cxnLst>
                <a:cxn ang="0">
                  <a:pos x="15" y="88"/>
                </a:cxn>
                <a:cxn ang="0">
                  <a:pos x="15" y="88"/>
                </a:cxn>
                <a:cxn ang="0">
                  <a:pos x="12" y="79"/>
                </a:cxn>
                <a:cxn ang="0">
                  <a:pos x="10" y="68"/>
                </a:cxn>
                <a:cxn ang="0">
                  <a:pos x="9" y="57"/>
                </a:cxn>
                <a:cxn ang="0">
                  <a:pos x="9" y="47"/>
                </a:cxn>
                <a:cxn ang="0">
                  <a:pos x="9" y="25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26"/>
                </a:cxn>
                <a:cxn ang="0">
                  <a:pos x="0" y="48"/>
                </a:cxn>
                <a:cxn ang="0">
                  <a:pos x="0" y="59"/>
                </a:cxn>
                <a:cxn ang="0">
                  <a:pos x="1" y="69"/>
                </a:cxn>
                <a:cxn ang="0">
                  <a:pos x="3" y="81"/>
                </a:cxn>
                <a:cxn ang="0">
                  <a:pos x="6" y="91"/>
                </a:cxn>
                <a:cxn ang="0">
                  <a:pos x="6" y="91"/>
                </a:cxn>
                <a:cxn ang="0">
                  <a:pos x="7" y="93"/>
                </a:cxn>
                <a:cxn ang="0">
                  <a:pos x="8" y="94"/>
                </a:cxn>
                <a:cxn ang="0">
                  <a:pos x="10" y="94"/>
                </a:cxn>
                <a:cxn ang="0">
                  <a:pos x="12" y="94"/>
                </a:cxn>
                <a:cxn ang="0">
                  <a:pos x="13" y="93"/>
                </a:cxn>
                <a:cxn ang="0">
                  <a:pos x="14" y="92"/>
                </a:cxn>
                <a:cxn ang="0">
                  <a:pos x="15" y="90"/>
                </a:cxn>
                <a:cxn ang="0">
                  <a:pos x="15" y="88"/>
                </a:cxn>
                <a:cxn ang="0">
                  <a:pos x="15" y="88"/>
                </a:cxn>
              </a:cxnLst>
              <a:rect l="0" t="0" r="r" b="b"/>
              <a:pathLst>
                <a:path w="15" h="94">
                  <a:moveTo>
                    <a:pt x="15" y="88"/>
                  </a:moveTo>
                  <a:lnTo>
                    <a:pt x="15" y="88"/>
                  </a:lnTo>
                  <a:lnTo>
                    <a:pt x="12" y="79"/>
                  </a:lnTo>
                  <a:lnTo>
                    <a:pt x="10" y="68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9" y="25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26"/>
                  </a:lnTo>
                  <a:lnTo>
                    <a:pt x="0" y="48"/>
                  </a:lnTo>
                  <a:lnTo>
                    <a:pt x="0" y="59"/>
                  </a:lnTo>
                  <a:lnTo>
                    <a:pt x="1" y="69"/>
                  </a:lnTo>
                  <a:lnTo>
                    <a:pt x="3" y="81"/>
                  </a:lnTo>
                  <a:lnTo>
                    <a:pt x="6" y="91"/>
                  </a:lnTo>
                  <a:lnTo>
                    <a:pt x="6" y="91"/>
                  </a:lnTo>
                  <a:lnTo>
                    <a:pt x="7" y="93"/>
                  </a:lnTo>
                  <a:lnTo>
                    <a:pt x="8" y="94"/>
                  </a:lnTo>
                  <a:lnTo>
                    <a:pt x="10" y="94"/>
                  </a:lnTo>
                  <a:lnTo>
                    <a:pt x="12" y="94"/>
                  </a:lnTo>
                  <a:lnTo>
                    <a:pt x="13" y="93"/>
                  </a:lnTo>
                  <a:lnTo>
                    <a:pt x="14" y="92"/>
                  </a:lnTo>
                  <a:lnTo>
                    <a:pt x="15" y="90"/>
                  </a:lnTo>
                  <a:lnTo>
                    <a:pt x="15" y="88"/>
                  </a:lnTo>
                  <a:lnTo>
                    <a:pt x="15" y="8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28" name="Freeform 181"/>
            <p:cNvSpPr/>
            <p:nvPr/>
          </p:nvSpPr>
          <p:spPr bwMode="auto">
            <a:xfrm>
              <a:off x="4529138" y="2622550"/>
              <a:ext cx="7938" cy="63500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18"/>
                </a:cxn>
                <a:cxn ang="0">
                  <a:pos x="3" y="31"/>
                </a:cxn>
                <a:cxn ang="0">
                  <a:pos x="1" y="43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86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7"/>
                </a:cxn>
                <a:cxn ang="0">
                  <a:pos x="3" y="118"/>
                </a:cxn>
                <a:cxn ang="0">
                  <a:pos x="6" y="119"/>
                </a:cxn>
                <a:cxn ang="0">
                  <a:pos x="8" y="118"/>
                </a:cxn>
                <a:cxn ang="0">
                  <a:pos x="9" y="117"/>
                </a:cxn>
                <a:cxn ang="0">
                  <a:pos x="10" y="116"/>
                </a:cxn>
                <a:cxn ang="0">
                  <a:pos x="11" y="114"/>
                </a:cxn>
                <a:cxn ang="0">
                  <a:pos x="11" y="57"/>
                </a:cxn>
                <a:cxn ang="0">
                  <a:pos x="11" y="57"/>
                </a:cxn>
                <a:cxn ang="0">
                  <a:pos x="11" y="43"/>
                </a:cxn>
                <a:cxn ang="0">
                  <a:pos x="13" y="31"/>
                </a:cxn>
                <a:cxn ang="0">
                  <a:pos x="14" y="18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1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19">
                  <a:moveTo>
                    <a:pt x="6" y="5"/>
                  </a:moveTo>
                  <a:lnTo>
                    <a:pt x="6" y="5"/>
                  </a:lnTo>
                  <a:lnTo>
                    <a:pt x="5" y="18"/>
                  </a:lnTo>
                  <a:lnTo>
                    <a:pt x="3" y="31"/>
                  </a:lnTo>
                  <a:lnTo>
                    <a:pt x="1" y="43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8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7"/>
                  </a:lnTo>
                  <a:lnTo>
                    <a:pt x="3" y="118"/>
                  </a:lnTo>
                  <a:lnTo>
                    <a:pt x="6" y="119"/>
                  </a:lnTo>
                  <a:lnTo>
                    <a:pt x="8" y="118"/>
                  </a:lnTo>
                  <a:lnTo>
                    <a:pt x="9" y="117"/>
                  </a:lnTo>
                  <a:lnTo>
                    <a:pt x="10" y="116"/>
                  </a:lnTo>
                  <a:lnTo>
                    <a:pt x="11" y="114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11" y="43"/>
                  </a:lnTo>
                  <a:lnTo>
                    <a:pt x="13" y="31"/>
                  </a:lnTo>
                  <a:lnTo>
                    <a:pt x="14" y="18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29" name="Freeform 182"/>
            <p:cNvSpPr/>
            <p:nvPr/>
          </p:nvSpPr>
          <p:spPr bwMode="auto">
            <a:xfrm>
              <a:off x="4551363" y="2652713"/>
              <a:ext cx="4763" cy="55563"/>
            </a:xfrm>
            <a:custGeom>
              <a:avLst/>
              <a:gdLst/>
              <a:ahLst/>
              <a:cxnLst>
                <a:cxn ang="0">
                  <a:pos x="11" y="5"/>
                </a:cxn>
                <a:cxn ang="0">
                  <a:pos x="11" y="5"/>
                </a:cxn>
                <a:cxn ang="0">
                  <a:pos x="11" y="3"/>
                </a:cxn>
                <a:cxn ang="0">
                  <a:pos x="10" y="1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53"/>
                </a:cxn>
                <a:cxn ang="0">
                  <a:pos x="0" y="75"/>
                </a:cxn>
                <a:cxn ang="0">
                  <a:pos x="2" y="99"/>
                </a:cxn>
                <a:cxn ang="0">
                  <a:pos x="2" y="99"/>
                </a:cxn>
                <a:cxn ang="0">
                  <a:pos x="2" y="101"/>
                </a:cxn>
                <a:cxn ang="0">
                  <a:pos x="4" y="103"/>
                </a:cxn>
                <a:cxn ang="0">
                  <a:pos x="7" y="104"/>
                </a:cxn>
                <a:cxn ang="0">
                  <a:pos x="9" y="104"/>
                </a:cxn>
                <a:cxn ang="0">
                  <a:pos x="10" y="103"/>
                </a:cxn>
                <a:cxn ang="0">
                  <a:pos x="11" y="101"/>
                </a:cxn>
                <a:cxn ang="0">
                  <a:pos x="11" y="99"/>
                </a:cxn>
                <a:cxn ang="0">
                  <a:pos x="11" y="99"/>
                </a:cxn>
                <a:cxn ang="0">
                  <a:pos x="9" y="75"/>
                </a:cxn>
                <a:cxn ang="0">
                  <a:pos x="9" y="53"/>
                </a:cxn>
                <a:cxn ang="0">
                  <a:pos x="11" y="5"/>
                </a:cxn>
                <a:cxn ang="0">
                  <a:pos x="11" y="5"/>
                </a:cxn>
              </a:cxnLst>
              <a:rect l="0" t="0" r="r" b="b"/>
              <a:pathLst>
                <a:path w="11" h="104">
                  <a:moveTo>
                    <a:pt x="11" y="5"/>
                  </a:move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3"/>
                  </a:lnTo>
                  <a:lnTo>
                    <a:pt x="0" y="75"/>
                  </a:lnTo>
                  <a:lnTo>
                    <a:pt x="2" y="99"/>
                  </a:lnTo>
                  <a:lnTo>
                    <a:pt x="2" y="99"/>
                  </a:lnTo>
                  <a:lnTo>
                    <a:pt x="2" y="101"/>
                  </a:lnTo>
                  <a:lnTo>
                    <a:pt x="4" y="103"/>
                  </a:lnTo>
                  <a:lnTo>
                    <a:pt x="7" y="104"/>
                  </a:lnTo>
                  <a:lnTo>
                    <a:pt x="9" y="104"/>
                  </a:lnTo>
                  <a:lnTo>
                    <a:pt x="10" y="103"/>
                  </a:lnTo>
                  <a:lnTo>
                    <a:pt x="11" y="101"/>
                  </a:lnTo>
                  <a:lnTo>
                    <a:pt x="11" y="99"/>
                  </a:lnTo>
                  <a:lnTo>
                    <a:pt x="11" y="99"/>
                  </a:lnTo>
                  <a:lnTo>
                    <a:pt x="9" y="75"/>
                  </a:lnTo>
                  <a:lnTo>
                    <a:pt x="9" y="53"/>
                  </a:lnTo>
                  <a:lnTo>
                    <a:pt x="11" y="5"/>
                  </a:lnTo>
                  <a:lnTo>
                    <a:pt x="11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30" name="Freeform 183"/>
            <p:cNvSpPr/>
            <p:nvPr/>
          </p:nvSpPr>
          <p:spPr bwMode="auto">
            <a:xfrm>
              <a:off x="4572000" y="2676525"/>
              <a:ext cx="6350" cy="58738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57"/>
                </a:cxn>
                <a:cxn ang="0">
                  <a:pos x="2" y="83"/>
                </a:cxn>
                <a:cxn ang="0">
                  <a:pos x="5" y="109"/>
                </a:cxn>
                <a:cxn ang="0">
                  <a:pos x="5" y="109"/>
                </a:cxn>
                <a:cxn ang="0">
                  <a:pos x="6" y="111"/>
                </a:cxn>
                <a:cxn ang="0">
                  <a:pos x="7" y="112"/>
                </a:cxn>
                <a:cxn ang="0">
                  <a:pos x="10" y="113"/>
                </a:cxn>
                <a:cxn ang="0">
                  <a:pos x="12" y="113"/>
                </a:cxn>
                <a:cxn ang="0">
                  <a:pos x="13" y="112"/>
                </a:cxn>
                <a:cxn ang="0">
                  <a:pos x="14" y="111"/>
                </a:cxn>
                <a:cxn ang="0">
                  <a:pos x="14" y="109"/>
                </a:cxn>
                <a:cxn ang="0">
                  <a:pos x="14" y="109"/>
                </a:cxn>
                <a:cxn ang="0">
                  <a:pos x="12" y="83"/>
                </a:cxn>
                <a:cxn ang="0">
                  <a:pos x="10" y="57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4" h="113">
                  <a:moveTo>
                    <a:pt x="10" y="4"/>
                  </a:moveTo>
                  <a:lnTo>
                    <a:pt x="10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57"/>
                  </a:lnTo>
                  <a:lnTo>
                    <a:pt x="2" y="83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6" y="111"/>
                  </a:lnTo>
                  <a:lnTo>
                    <a:pt x="7" y="112"/>
                  </a:lnTo>
                  <a:lnTo>
                    <a:pt x="10" y="113"/>
                  </a:lnTo>
                  <a:lnTo>
                    <a:pt x="12" y="113"/>
                  </a:lnTo>
                  <a:lnTo>
                    <a:pt x="13" y="112"/>
                  </a:lnTo>
                  <a:lnTo>
                    <a:pt x="14" y="111"/>
                  </a:lnTo>
                  <a:lnTo>
                    <a:pt x="14" y="109"/>
                  </a:lnTo>
                  <a:lnTo>
                    <a:pt x="14" y="109"/>
                  </a:lnTo>
                  <a:lnTo>
                    <a:pt x="12" y="83"/>
                  </a:lnTo>
                  <a:lnTo>
                    <a:pt x="10" y="57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31" name="Freeform 184"/>
            <p:cNvSpPr/>
            <p:nvPr/>
          </p:nvSpPr>
          <p:spPr bwMode="auto">
            <a:xfrm>
              <a:off x="4481513" y="2305050"/>
              <a:ext cx="12700" cy="61913"/>
            </a:xfrm>
            <a:custGeom>
              <a:avLst/>
              <a:gdLst/>
              <a:ahLst/>
              <a:cxnLst>
                <a:cxn ang="0">
                  <a:pos x="21" y="109"/>
                </a:cxn>
                <a:cxn ang="0">
                  <a:pos x="21" y="109"/>
                </a:cxn>
                <a:cxn ang="0">
                  <a:pos x="16" y="105"/>
                </a:cxn>
                <a:cxn ang="0">
                  <a:pos x="13" y="101"/>
                </a:cxn>
                <a:cxn ang="0">
                  <a:pos x="11" y="95"/>
                </a:cxn>
                <a:cxn ang="0">
                  <a:pos x="9" y="89"/>
                </a:cxn>
                <a:cxn ang="0">
                  <a:pos x="9" y="76"/>
                </a:cxn>
                <a:cxn ang="0">
                  <a:pos x="9" y="64"/>
                </a:cxn>
                <a:cxn ang="0">
                  <a:pos x="9" y="64"/>
                </a:cxn>
                <a:cxn ang="0">
                  <a:pos x="10" y="3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77"/>
                </a:cxn>
                <a:cxn ang="0">
                  <a:pos x="0" y="77"/>
                </a:cxn>
                <a:cxn ang="0">
                  <a:pos x="0" y="89"/>
                </a:cxn>
                <a:cxn ang="0">
                  <a:pos x="1" y="95"/>
                </a:cxn>
                <a:cxn ang="0">
                  <a:pos x="3" y="100"/>
                </a:cxn>
                <a:cxn ang="0">
                  <a:pos x="5" y="105"/>
                </a:cxn>
                <a:cxn ang="0">
                  <a:pos x="8" y="110"/>
                </a:cxn>
                <a:cxn ang="0">
                  <a:pos x="12" y="115"/>
                </a:cxn>
                <a:cxn ang="0">
                  <a:pos x="16" y="118"/>
                </a:cxn>
                <a:cxn ang="0">
                  <a:pos x="16" y="118"/>
                </a:cxn>
                <a:cxn ang="0">
                  <a:pos x="18" y="119"/>
                </a:cxn>
                <a:cxn ang="0">
                  <a:pos x="20" y="119"/>
                </a:cxn>
                <a:cxn ang="0">
                  <a:pos x="21" y="118"/>
                </a:cxn>
                <a:cxn ang="0">
                  <a:pos x="22" y="117"/>
                </a:cxn>
                <a:cxn ang="0">
                  <a:pos x="23" y="115"/>
                </a:cxn>
                <a:cxn ang="0">
                  <a:pos x="23" y="112"/>
                </a:cxn>
                <a:cxn ang="0">
                  <a:pos x="22" y="111"/>
                </a:cxn>
                <a:cxn ang="0">
                  <a:pos x="21" y="109"/>
                </a:cxn>
                <a:cxn ang="0">
                  <a:pos x="21" y="109"/>
                </a:cxn>
              </a:cxnLst>
              <a:rect l="0" t="0" r="r" b="b"/>
              <a:pathLst>
                <a:path w="23" h="119">
                  <a:moveTo>
                    <a:pt x="21" y="109"/>
                  </a:moveTo>
                  <a:lnTo>
                    <a:pt x="21" y="109"/>
                  </a:lnTo>
                  <a:lnTo>
                    <a:pt x="16" y="105"/>
                  </a:lnTo>
                  <a:lnTo>
                    <a:pt x="13" y="101"/>
                  </a:lnTo>
                  <a:lnTo>
                    <a:pt x="11" y="95"/>
                  </a:lnTo>
                  <a:lnTo>
                    <a:pt x="9" y="89"/>
                  </a:lnTo>
                  <a:lnTo>
                    <a:pt x="9" y="76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0" y="3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89"/>
                  </a:lnTo>
                  <a:lnTo>
                    <a:pt x="1" y="95"/>
                  </a:lnTo>
                  <a:lnTo>
                    <a:pt x="3" y="100"/>
                  </a:lnTo>
                  <a:lnTo>
                    <a:pt x="5" y="105"/>
                  </a:lnTo>
                  <a:lnTo>
                    <a:pt x="8" y="110"/>
                  </a:lnTo>
                  <a:lnTo>
                    <a:pt x="12" y="115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8" y="119"/>
                  </a:lnTo>
                  <a:lnTo>
                    <a:pt x="20" y="119"/>
                  </a:lnTo>
                  <a:lnTo>
                    <a:pt x="21" y="118"/>
                  </a:lnTo>
                  <a:lnTo>
                    <a:pt x="22" y="117"/>
                  </a:lnTo>
                  <a:lnTo>
                    <a:pt x="23" y="115"/>
                  </a:lnTo>
                  <a:lnTo>
                    <a:pt x="23" y="112"/>
                  </a:lnTo>
                  <a:lnTo>
                    <a:pt x="22" y="111"/>
                  </a:lnTo>
                  <a:lnTo>
                    <a:pt x="21" y="109"/>
                  </a:lnTo>
                  <a:lnTo>
                    <a:pt x="21" y="10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32" name="Freeform 185"/>
            <p:cNvSpPr/>
            <p:nvPr/>
          </p:nvSpPr>
          <p:spPr bwMode="auto">
            <a:xfrm>
              <a:off x="4519613" y="2336800"/>
              <a:ext cx="9525" cy="55563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3"/>
                </a:cxn>
                <a:cxn ang="0">
                  <a:pos x="7" y="15"/>
                </a:cxn>
                <a:cxn ang="0">
                  <a:pos x="4" y="27"/>
                </a:cxn>
                <a:cxn ang="0">
                  <a:pos x="2" y="50"/>
                </a:cxn>
                <a:cxn ang="0">
                  <a:pos x="0" y="75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101"/>
                </a:cxn>
                <a:cxn ang="0">
                  <a:pos x="1" y="102"/>
                </a:cxn>
                <a:cxn ang="0">
                  <a:pos x="3" y="103"/>
                </a:cxn>
                <a:cxn ang="0">
                  <a:pos x="5" y="104"/>
                </a:cxn>
                <a:cxn ang="0">
                  <a:pos x="6" y="103"/>
                </a:cxn>
                <a:cxn ang="0">
                  <a:pos x="8" y="102"/>
                </a:cxn>
                <a:cxn ang="0">
                  <a:pos x="9" y="101"/>
                </a:cxn>
                <a:cxn ang="0">
                  <a:pos x="9" y="99"/>
                </a:cxn>
                <a:cxn ang="0">
                  <a:pos x="9" y="99"/>
                </a:cxn>
                <a:cxn ang="0">
                  <a:pos x="10" y="75"/>
                </a:cxn>
                <a:cxn ang="0">
                  <a:pos x="11" y="52"/>
                </a:cxn>
                <a:cxn ang="0">
                  <a:pos x="13" y="29"/>
                </a:cxn>
                <a:cxn ang="0">
                  <a:pos x="16" y="17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18" h="104">
                  <a:moveTo>
                    <a:pt x="9" y="3"/>
                  </a:moveTo>
                  <a:lnTo>
                    <a:pt x="9" y="3"/>
                  </a:lnTo>
                  <a:lnTo>
                    <a:pt x="7" y="15"/>
                  </a:lnTo>
                  <a:lnTo>
                    <a:pt x="4" y="27"/>
                  </a:lnTo>
                  <a:lnTo>
                    <a:pt x="2" y="50"/>
                  </a:lnTo>
                  <a:lnTo>
                    <a:pt x="0" y="75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1"/>
                  </a:lnTo>
                  <a:lnTo>
                    <a:pt x="1" y="102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3"/>
                  </a:lnTo>
                  <a:lnTo>
                    <a:pt x="8" y="102"/>
                  </a:lnTo>
                  <a:lnTo>
                    <a:pt x="9" y="101"/>
                  </a:lnTo>
                  <a:lnTo>
                    <a:pt x="9" y="99"/>
                  </a:lnTo>
                  <a:lnTo>
                    <a:pt x="9" y="99"/>
                  </a:lnTo>
                  <a:lnTo>
                    <a:pt x="10" y="75"/>
                  </a:lnTo>
                  <a:lnTo>
                    <a:pt x="11" y="52"/>
                  </a:lnTo>
                  <a:lnTo>
                    <a:pt x="13" y="29"/>
                  </a:lnTo>
                  <a:lnTo>
                    <a:pt x="16" y="17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33" name="Freeform 186"/>
            <p:cNvSpPr/>
            <p:nvPr/>
          </p:nvSpPr>
          <p:spPr bwMode="auto">
            <a:xfrm>
              <a:off x="4543425" y="2370138"/>
              <a:ext cx="7938" cy="7143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4"/>
                </a:cxn>
                <a:cxn ang="0">
                  <a:pos x="4" y="36"/>
                </a:cxn>
                <a:cxn ang="0">
                  <a:pos x="3" y="68"/>
                </a:cxn>
                <a:cxn ang="0">
                  <a:pos x="1" y="100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5"/>
                </a:cxn>
                <a:cxn ang="0">
                  <a:pos x="3" y="136"/>
                </a:cxn>
                <a:cxn ang="0">
                  <a:pos x="4" y="136"/>
                </a:cxn>
                <a:cxn ang="0">
                  <a:pos x="7" y="136"/>
                </a:cxn>
                <a:cxn ang="0">
                  <a:pos x="9" y="135"/>
                </a:cxn>
                <a:cxn ang="0">
                  <a:pos x="10" y="134"/>
                </a:cxn>
                <a:cxn ang="0">
                  <a:pos x="10" y="132"/>
                </a:cxn>
                <a:cxn ang="0">
                  <a:pos x="10" y="132"/>
                </a:cxn>
                <a:cxn ang="0">
                  <a:pos x="11" y="100"/>
                </a:cxn>
                <a:cxn ang="0">
                  <a:pos x="13" y="68"/>
                </a:cxn>
                <a:cxn ang="0">
                  <a:pos x="14" y="36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15" h="136">
                  <a:moveTo>
                    <a:pt x="5" y="4"/>
                  </a:moveTo>
                  <a:lnTo>
                    <a:pt x="5" y="4"/>
                  </a:lnTo>
                  <a:lnTo>
                    <a:pt x="4" y="36"/>
                  </a:lnTo>
                  <a:lnTo>
                    <a:pt x="3" y="68"/>
                  </a:lnTo>
                  <a:lnTo>
                    <a:pt x="1" y="100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5"/>
                  </a:lnTo>
                  <a:lnTo>
                    <a:pt x="3" y="136"/>
                  </a:lnTo>
                  <a:lnTo>
                    <a:pt x="4" y="136"/>
                  </a:lnTo>
                  <a:lnTo>
                    <a:pt x="7" y="136"/>
                  </a:lnTo>
                  <a:lnTo>
                    <a:pt x="9" y="135"/>
                  </a:lnTo>
                  <a:lnTo>
                    <a:pt x="10" y="134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11" y="100"/>
                  </a:lnTo>
                  <a:lnTo>
                    <a:pt x="13" y="68"/>
                  </a:lnTo>
                  <a:lnTo>
                    <a:pt x="14" y="36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34" name="Freeform 187"/>
            <p:cNvSpPr/>
            <p:nvPr/>
          </p:nvSpPr>
          <p:spPr bwMode="auto">
            <a:xfrm>
              <a:off x="4573588" y="2406650"/>
              <a:ext cx="4763" cy="714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28"/>
                </a:cxn>
                <a:cxn ang="0">
                  <a:pos x="0" y="128"/>
                </a:cxn>
                <a:cxn ang="0">
                  <a:pos x="0" y="130"/>
                </a:cxn>
                <a:cxn ang="0">
                  <a:pos x="1" y="131"/>
                </a:cxn>
                <a:cxn ang="0">
                  <a:pos x="3" y="132"/>
                </a:cxn>
                <a:cxn ang="0">
                  <a:pos x="5" y="133"/>
                </a:cxn>
                <a:cxn ang="0">
                  <a:pos x="6" y="132"/>
                </a:cxn>
                <a:cxn ang="0">
                  <a:pos x="8" y="131"/>
                </a:cxn>
                <a:cxn ang="0">
                  <a:pos x="9" y="130"/>
                </a:cxn>
                <a:cxn ang="0">
                  <a:pos x="9" y="12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33">
                  <a:moveTo>
                    <a:pt x="0" y="5"/>
                  </a:moveTo>
                  <a:lnTo>
                    <a:pt x="0" y="128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1" y="131"/>
                  </a:lnTo>
                  <a:lnTo>
                    <a:pt x="3" y="132"/>
                  </a:lnTo>
                  <a:lnTo>
                    <a:pt x="5" y="133"/>
                  </a:lnTo>
                  <a:lnTo>
                    <a:pt x="6" y="132"/>
                  </a:lnTo>
                  <a:lnTo>
                    <a:pt x="8" y="131"/>
                  </a:lnTo>
                  <a:lnTo>
                    <a:pt x="9" y="130"/>
                  </a:lnTo>
                  <a:lnTo>
                    <a:pt x="9" y="128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35" name="Freeform 188"/>
            <p:cNvSpPr/>
            <p:nvPr/>
          </p:nvSpPr>
          <p:spPr bwMode="auto">
            <a:xfrm>
              <a:off x="4602163" y="24320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8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1" y="121"/>
                </a:cxn>
                <a:cxn ang="0">
                  <a:pos x="2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7" y="121"/>
                </a:cxn>
                <a:cxn ang="0">
                  <a:pos x="8" y="120"/>
                </a:cxn>
                <a:cxn ang="0">
                  <a:pos x="9" y="11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8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1" y="121"/>
                  </a:lnTo>
                  <a:lnTo>
                    <a:pt x="2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7" y="121"/>
                  </a:lnTo>
                  <a:lnTo>
                    <a:pt x="8" y="120"/>
                  </a:lnTo>
                  <a:lnTo>
                    <a:pt x="9" y="118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36" name="Freeform 189"/>
            <p:cNvSpPr/>
            <p:nvPr/>
          </p:nvSpPr>
          <p:spPr bwMode="auto">
            <a:xfrm>
              <a:off x="4624388" y="24574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9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1" y="122"/>
                </a:cxn>
                <a:cxn ang="0">
                  <a:pos x="3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19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37" name="Freeform 190"/>
            <p:cNvSpPr/>
            <p:nvPr/>
          </p:nvSpPr>
          <p:spPr bwMode="auto">
            <a:xfrm>
              <a:off x="4651375" y="2482850"/>
              <a:ext cx="7938" cy="73025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0"/>
                </a:cxn>
                <a:cxn ang="0">
                  <a:pos x="1" y="42"/>
                </a:cxn>
                <a:cxn ang="0">
                  <a:pos x="0" y="55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1" y="134"/>
                </a:cxn>
                <a:cxn ang="0">
                  <a:pos x="2" y="136"/>
                </a:cxn>
                <a:cxn ang="0">
                  <a:pos x="3" y="137"/>
                </a:cxn>
                <a:cxn ang="0">
                  <a:pos x="5" y="137"/>
                </a:cxn>
                <a:cxn ang="0">
                  <a:pos x="7" y="137"/>
                </a:cxn>
                <a:cxn ang="0">
                  <a:pos x="8" y="136"/>
                </a:cxn>
                <a:cxn ang="0">
                  <a:pos x="9" y="134"/>
                </a:cxn>
                <a:cxn ang="0">
                  <a:pos x="10" y="132"/>
                </a:cxn>
                <a:cxn ang="0">
                  <a:pos x="10" y="62"/>
                </a:cxn>
                <a:cxn ang="0">
                  <a:pos x="10" y="62"/>
                </a:cxn>
                <a:cxn ang="0">
                  <a:pos x="10" y="47"/>
                </a:cxn>
                <a:cxn ang="0">
                  <a:pos x="11" y="33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37">
                  <a:moveTo>
                    <a:pt x="5" y="5"/>
                  </a:moveTo>
                  <a:lnTo>
                    <a:pt x="5" y="5"/>
                  </a:lnTo>
                  <a:lnTo>
                    <a:pt x="2" y="30"/>
                  </a:lnTo>
                  <a:lnTo>
                    <a:pt x="1" y="42"/>
                  </a:lnTo>
                  <a:lnTo>
                    <a:pt x="0" y="55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6"/>
                  </a:lnTo>
                  <a:lnTo>
                    <a:pt x="3" y="137"/>
                  </a:lnTo>
                  <a:lnTo>
                    <a:pt x="5" y="137"/>
                  </a:lnTo>
                  <a:lnTo>
                    <a:pt x="7" y="137"/>
                  </a:lnTo>
                  <a:lnTo>
                    <a:pt x="8" y="136"/>
                  </a:lnTo>
                  <a:lnTo>
                    <a:pt x="9" y="134"/>
                  </a:lnTo>
                  <a:lnTo>
                    <a:pt x="10" y="13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47"/>
                  </a:lnTo>
                  <a:lnTo>
                    <a:pt x="11" y="33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38" name="Freeform 191"/>
            <p:cNvSpPr/>
            <p:nvPr/>
          </p:nvSpPr>
          <p:spPr bwMode="auto">
            <a:xfrm>
              <a:off x="4684713" y="2500313"/>
              <a:ext cx="4763" cy="873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61"/>
                </a:cxn>
                <a:cxn ang="0">
                  <a:pos x="0" y="161"/>
                </a:cxn>
                <a:cxn ang="0">
                  <a:pos x="0" y="163"/>
                </a:cxn>
                <a:cxn ang="0">
                  <a:pos x="1" y="164"/>
                </a:cxn>
                <a:cxn ang="0">
                  <a:pos x="3" y="165"/>
                </a:cxn>
                <a:cxn ang="0">
                  <a:pos x="5" y="166"/>
                </a:cxn>
                <a:cxn ang="0">
                  <a:pos x="6" y="165"/>
                </a:cxn>
                <a:cxn ang="0">
                  <a:pos x="8" y="164"/>
                </a:cxn>
                <a:cxn ang="0">
                  <a:pos x="9" y="163"/>
                </a:cxn>
                <a:cxn ang="0">
                  <a:pos x="9" y="161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66">
                  <a:moveTo>
                    <a:pt x="0" y="5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0" y="163"/>
                  </a:lnTo>
                  <a:lnTo>
                    <a:pt x="1" y="164"/>
                  </a:lnTo>
                  <a:lnTo>
                    <a:pt x="3" y="165"/>
                  </a:lnTo>
                  <a:lnTo>
                    <a:pt x="5" y="166"/>
                  </a:lnTo>
                  <a:lnTo>
                    <a:pt x="6" y="165"/>
                  </a:lnTo>
                  <a:lnTo>
                    <a:pt x="8" y="164"/>
                  </a:lnTo>
                  <a:lnTo>
                    <a:pt x="9" y="163"/>
                  </a:lnTo>
                  <a:lnTo>
                    <a:pt x="9" y="161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39" name="Freeform 192"/>
            <p:cNvSpPr/>
            <p:nvPr/>
          </p:nvSpPr>
          <p:spPr bwMode="auto">
            <a:xfrm>
              <a:off x="4702175" y="2540000"/>
              <a:ext cx="7938" cy="69850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3" y="19"/>
                </a:cxn>
                <a:cxn ang="0">
                  <a:pos x="1" y="34"/>
                </a:cxn>
                <a:cxn ang="0">
                  <a:pos x="0" y="50"/>
                </a:cxn>
                <a:cxn ang="0">
                  <a:pos x="0" y="65"/>
                </a:cxn>
                <a:cxn ang="0">
                  <a:pos x="1" y="96"/>
                </a:cxn>
                <a:cxn ang="0">
                  <a:pos x="1" y="127"/>
                </a:cxn>
                <a:cxn ang="0">
                  <a:pos x="1" y="127"/>
                </a:cxn>
                <a:cxn ang="0">
                  <a:pos x="2" y="129"/>
                </a:cxn>
                <a:cxn ang="0">
                  <a:pos x="3" y="131"/>
                </a:cxn>
                <a:cxn ang="0">
                  <a:pos x="4" y="132"/>
                </a:cxn>
                <a:cxn ang="0">
                  <a:pos x="6" y="132"/>
                </a:cxn>
                <a:cxn ang="0">
                  <a:pos x="7" y="132"/>
                </a:cxn>
                <a:cxn ang="0">
                  <a:pos x="9" y="131"/>
                </a:cxn>
                <a:cxn ang="0">
                  <a:pos x="10" y="129"/>
                </a:cxn>
                <a:cxn ang="0">
                  <a:pos x="10" y="127"/>
                </a:cxn>
                <a:cxn ang="0">
                  <a:pos x="10" y="127"/>
                </a:cxn>
                <a:cxn ang="0">
                  <a:pos x="10" y="97"/>
                </a:cxn>
                <a:cxn ang="0">
                  <a:pos x="9" y="66"/>
                </a:cxn>
                <a:cxn ang="0">
                  <a:pos x="9" y="51"/>
                </a:cxn>
                <a:cxn ang="0">
                  <a:pos x="10" y="36"/>
                </a:cxn>
                <a:cxn ang="0">
                  <a:pos x="12" y="21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15" h="132">
                  <a:moveTo>
                    <a:pt x="6" y="3"/>
                  </a:moveTo>
                  <a:lnTo>
                    <a:pt x="6" y="3"/>
                  </a:lnTo>
                  <a:lnTo>
                    <a:pt x="3" y="19"/>
                  </a:lnTo>
                  <a:lnTo>
                    <a:pt x="1" y="34"/>
                  </a:lnTo>
                  <a:lnTo>
                    <a:pt x="0" y="50"/>
                  </a:lnTo>
                  <a:lnTo>
                    <a:pt x="0" y="65"/>
                  </a:lnTo>
                  <a:lnTo>
                    <a:pt x="1" y="96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" y="129"/>
                  </a:lnTo>
                  <a:lnTo>
                    <a:pt x="3" y="131"/>
                  </a:lnTo>
                  <a:lnTo>
                    <a:pt x="4" y="132"/>
                  </a:lnTo>
                  <a:lnTo>
                    <a:pt x="6" y="132"/>
                  </a:lnTo>
                  <a:lnTo>
                    <a:pt x="7" y="132"/>
                  </a:lnTo>
                  <a:lnTo>
                    <a:pt x="9" y="131"/>
                  </a:lnTo>
                  <a:lnTo>
                    <a:pt x="10" y="129"/>
                  </a:lnTo>
                  <a:lnTo>
                    <a:pt x="10" y="127"/>
                  </a:lnTo>
                  <a:lnTo>
                    <a:pt x="10" y="127"/>
                  </a:lnTo>
                  <a:lnTo>
                    <a:pt x="10" y="97"/>
                  </a:lnTo>
                  <a:lnTo>
                    <a:pt x="9" y="66"/>
                  </a:lnTo>
                  <a:lnTo>
                    <a:pt x="9" y="51"/>
                  </a:lnTo>
                  <a:lnTo>
                    <a:pt x="10" y="36"/>
                  </a:lnTo>
                  <a:lnTo>
                    <a:pt x="12" y="21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40" name="Freeform 193"/>
            <p:cNvSpPr/>
            <p:nvPr/>
          </p:nvSpPr>
          <p:spPr bwMode="auto">
            <a:xfrm>
              <a:off x="4727575" y="2568575"/>
              <a:ext cx="9525" cy="52388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10" y="3"/>
                </a:cxn>
                <a:cxn ang="0">
                  <a:pos x="3" y="48"/>
                </a:cxn>
                <a:cxn ang="0">
                  <a:pos x="1" y="72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7"/>
                </a:cxn>
                <a:cxn ang="0">
                  <a:pos x="1" y="98"/>
                </a:cxn>
                <a:cxn ang="0">
                  <a:pos x="3" y="99"/>
                </a:cxn>
                <a:cxn ang="0">
                  <a:pos x="6" y="99"/>
                </a:cxn>
                <a:cxn ang="0">
                  <a:pos x="7" y="99"/>
                </a:cxn>
                <a:cxn ang="0">
                  <a:pos x="9" y="98"/>
                </a:cxn>
                <a:cxn ang="0">
                  <a:pos x="10" y="97"/>
                </a:cxn>
                <a:cxn ang="0">
                  <a:pos x="10" y="95"/>
                </a:cxn>
                <a:cxn ang="0">
                  <a:pos x="10" y="95"/>
                </a:cxn>
                <a:cxn ang="0">
                  <a:pos x="11" y="72"/>
                </a:cxn>
                <a:cxn ang="0">
                  <a:pos x="13" y="50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8" y="2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1" y="2"/>
                </a:cxn>
                <a:cxn ang="0">
                  <a:pos x="10" y="3"/>
                </a:cxn>
                <a:cxn ang="0">
                  <a:pos x="10" y="3"/>
                </a:cxn>
              </a:cxnLst>
              <a:rect l="0" t="0" r="r" b="b"/>
              <a:pathLst>
                <a:path w="19" h="99">
                  <a:moveTo>
                    <a:pt x="10" y="3"/>
                  </a:moveTo>
                  <a:lnTo>
                    <a:pt x="10" y="3"/>
                  </a:lnTo>
                  <a:lnTo>
                    <a:pt x="3" y="48"/>
                  </a:lnTo>
                  <a:lnTo>
                    <a:pt x="1" y="7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7"/>
                  </a:lnTo>
                  <a:lnTo>
                    <a:pt x="1" y="98"/>
                  </a:lnTo>
                  <a:lnTo>
                    <a:pt x="3" y="99"/>
                  </a:lnTo>
                  <a:lnTo>
                    <a:pt x="6" y="99"/>
                  </a:lnTo>
                  <a:lnTo>
                    <a:pt x="7" y="99"/>
                  </a:lnTo>
                  <a:lnTo>
                    <a:pt x="9" y="98"/>
                  </a:lnTo>
                  <a:lnTo>
                    <a:pt x="10" y="97"/>
                  </a:lnTo>
                  <a:lnTo>
                    <a:pt x="10" y="95"/>
                  </a:lnTo>
                  <a:lnTo>
                    <a:pt x="10" y="95"/>
                  </a:lnTo>
                  <a:lnTo>
                    <a:pt x="11" y="72"/>
                  </a:lnTo>
                  <a:lnTo>
                    <a:pt x="13" y="50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8" y="2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41" name="Freeform 194"/>
            <p:cNvSpPr/>
            <p:nvPr/>
          </p:nvSpPr>
          <p:spPr bwMode="auto">
            <a:xfrm>
              <a:off x="4748213" y="2590800"/>
              <a:ext cx="4763" cy="571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0" y="107"/>
                </a:cxn>
                <a:cxn ang="0">
                  <a:pos x="1" y="109"/>
                </a:cxn>
                <a:cxn ang="0">
                  <a:pos x="3" y="109"/>
                </a:cxn>
                <a:cxn ang="0">
                  <a:pos x="4" y="110"/>
                </a:cxn>
                <a:cxn ang="0">
                  <a:pos x="6" y="109"/>
                </a:cxn>
                <a:cxn ang="0">
                  <a:pos x="7" y="109"/>
                </a:cxn>
                <a:cxn ang="0">
                  <a:pos x="9" y="107"/>
                </a:cxn>
                <a:cxn ang="0">
                  <a:pos x="9" y="10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7" y="2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10">
                  <a:moveTo>
                    <a:pt x="0" y="5"/>
                  </a:moveTo>
                  <a:lnTo>
                    <a:pt x="0" y="104"/>
                  </a:lnTo>
                  <a:lnTo>
                    <a:pt x="0" y="104"/>
                  </a:lnTo>
                  <a:lnTo>
                    <a:pt x="0" y="107"/>
                  </a:lnTo>
                  <a:lnTo>
                    <a:pt x="1" y="109"/>
                  </a:lnTo>
                  <a:lnTo>
                    <a:pt x="3" y="109"/>
                  </a:lnTo>
                  <a:lnTo>
                    <a:pt x="4" y="110"/>
                  </a:lnTo>
                  <a:lnTo>
                    <a:pt x="6" y="109"/>
                  </a:lnTo>
                  <a:lnTo>
                    <a:pt x="7" y="109"/>
                  </a:lnTo>
                  <a:lnTo>
                    <a:pt x="9" y="107"/>
                  </a:lnTo>
                  <a:lnTo>
                    <a:pt x="9" y="10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7" y="2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42" name="Freeform 195"/>
            <p:cNvSpPr/>
            <p:nvPr/>
          </p:nvSpPr>
          <p:spPr bwMode="auto">
            <a:xfrm>
              <a:off x="4641850" y="2751138"/>
              <a:ext cx="7938" cy="26988"/>
            </a:xfrm>
            <a:custGeom>
              <a:avLst/>
              <a:gdLst/>
              <a:ahLst/>
              <a:cxnLst>
                <a:cxn ang="0">
                  <a:pos x="15" y="46"/>
                </a:cxn>
                <a:cxn ang="0">
                  <a:pos x="15" y="46"/>
                </a:cxn>
                <a:cxn ang="0">
                  <a:pos x="12" y="36"/>
                </a:cxn>
                <a:cxn ang="0">
                  <a:pos x="11" y="26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7"/>
                </a:cxn>
                <a:cxn ang="0">
                  <a:pos x="2" y="38"/>
                </a:cxn>
                <a:cxn ang="0">
                  <a:pos x="5" y="48"/>
                </a:cxn>
                <a:cxn ang="0">
                  <a:pos x="5" y="48"/>
                </a:cxn>
                <a:cxn ang="0">
                  <a:pos x="6" y="50"/>
                </a:cxn>
                <a:cxn ang="0">
                  <a:pos x="7" y="51"/>
                </a:cxn>
                <a:cxn ang="0">
                  <a:pos x="10" y="51"/>
                </a:cxn>
                <a:cxn ang="0">
                  <a:pos x="11" y="51"/>
                </a:cxn>
                <a:cxn ang="0">
                  <a:pos x="13" y="51"/>
                </a:cxn>
                <a:cxn ang="0">
                  <a:pos x="14" y="49"/>
                </a:cxn>
                <a:cxn ang="0">
                  <a:pos x="15" y="48"/>
                </a:cxn>
                <a:cxn ang="0">
                  <a:pos x="15" y="46"/>
                </a:cxn>
                <a:cxn ang="0">
                  <a:pos x="15" y="46"/>
                </a:cxn>
              </a:cxnLst>
              <a:rect l="0" t="0" r="r" b="b"/>
              <a:pathLst>
                <a:path w="15" h="51">
                  <a:moveTo>
                    <a:pt x="15" y="46"/>
                  </a:moveTo>
                  <a:lnTo>
                    <a:pt x="15" y="46"/>
                  </a:lnTo>
                  <a:lnTo>
                    <a:pt x="12" y="36"/>
                  </a:lnTo>
                  <a:lnTo>
                    <a:pt x="11" y="26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7"/>
                  </a:lnTo>
                  <a:lnTo>
                    <a:pt x="2" y="38"/>
                  </a:lnTo>
                  <a:lnTo>
                    <a:pt x="5" y="48"/>
                  </a:lnTo>
                  <a:lnTo>
                    <a:pt x="5" y="48"/>
                  </a:lnTo>
                  <a:lnTo>
                    <a:pt x="6" y="50"/>
                  </a:lnTo>
                  <a:lnTo>
                    <a:pt x="7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1"/>
                  </a:lnTo>
                  <a:lnTo>
                    <a:pt x="14" y="49"/>
                  </a:lnTo>
                  <a:lnTo>
                    <a:pt x="15" y="48"/>
                  </a:lnTo>
                  <a:lnTo>
                    <a:pt x="15" y="46"/>
                  </a:lnTo>
                  <a:lnTo>
                    <a:pt x="15" y="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43" name="Freeform 196"/>
            <p:cNvSpPr/>
            <p:nvPr/>
          </p:nvSpPr>
          <p:spPr bwMode="auto">
            <a:xfrm>
              <a:off x="4675188" y="2751138"/>
              <a:ext cx="12700" cy="34925"/>
            </a:xfrm>
            <a:custGeom>
              <a:avLst/>
              <a:gdLst/>
              <a:ahLst/>
              <a:cxnLst>
                <a:cxn ang="0">
                  <a:pos x="18" y="39"/>
                </a:cxn>
                <a:cxn ang="0">
                  <a:pos x="18" y="39"/>
                </a:cxn>
                <a:cxn ang="0">
                  <a:pos x="14" y="31"/>
                </a:cxn>
                <a:cxn ang="0">
                  <a:pos x="12" y="23"/>
                </a:cxn>
                <a:cxn ang="0">
                  <a:pos x="9" y="13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17"/>
                </a:cxn>
                <a:cxn ang="0">
                  <a:pos x="1" y="24"/>
                </a:cxn>
                <a:cxn ang="0">
                  <a:pos x="3" y="30"/>
                </a:cxn>
                <a:cxn ang="0">
                  <a:pos x="3" y="30"/>
                </a:cxn>
                <a:cxn ang="0">
                  <a:pos x="6" y="38"/>
                </a:cxn>
                <a:cxn ang="0">
                  <a:pos x="9" y="45"/>
                </a:cxn>
                <a:cxn ang="0">
                  <a:pos x="13" y="54"/>
                </a:cxn>
                <a:cxn ang="0">
                  <a:pos x="14" y="62"/>
                </a:cxn>
                <a:cxn ang="0">
                  <a:pos x="14" y="62"/>
                </a:cxn>
                <a:cxn ang="0">
                  <a:pos x="15" y="64"/>
                </a:cxn>
                <a:cxn ang="0">
                  <a:pos x="16" y="65"/>
                </a:cxn>
                <a:cxn ang="0">
                  <a:pos x="18" y="66"/>
                </a:cxn>
                <a:cxn ang="0">
                  <a:pos x="19" y="66"/>
                </a:cxn>
                <a:cxn ang="0">
                  <a:pos x="21" y="66"/>
                </a:cxn>
                <a:cxn ang="0">
                  <a:pos x="22" y="65"/>
                </a:cxn>
                <a:cxn ang="0">
                  <a:pos x="23" y="64"/>
                </a:cxn>
                <a:cxn ang="0">
                  <a:pos x="24" y="62"/>
                </a:cxn>
                <a:cxn ang="0">
                  <a:pos x="24" y="62"/>
                </a:cxn>
                <a:cxn ang="0">
                  <a:pos x="23" y="56"/>
                </a:cxn>
                <a:cxn ang="0">
                  <a:pos x="22" y="49"/>
                </a:cxn>
                <a:cxn ang="0">
                  <a:pos x="18" y="39"/>
                </a:cxn>
                <a:cxn ang="0">
                  <a:pos x="18" y="39"/>
                </a:cxn>
              </a:cxnLst>
              <a:rect l="0" t="0" r="r" b="b"/>
              <a:pathLst>
                <a:path w="24" h="66">
                  <a:moveTo>
                    <a:pt x="18" y="39"/>
                  </a:moveTo>
                  <a:lnTo>
                    <a:pt x="18" y="39"/>
                  </a:lnTo>
                  <a:lnTo>
                    <a:pt x="14" y="31"/>
                  </a:lnTo>
                  <a:lnTo>
                    <a:pt x="12" y="23"/>
                  </a:lnTo>
                  <a:lnTo>
                    <a:pt x="9" y="13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7"/>
                  </a:lnTo>
                  <a:lnTo>
                    <a:pt x="1" y="24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6" y="38"/>
                  </a:lnTo>
                  <a:lnTo>
                    <a:pt x="9" y="45"/>
                  </a:lnTo>
                  <a:lnTo>
                    <a:pt x="13" y="54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5" y="64"/>
                  </a:lnTo>
                  <a:lnTo>
                    <a:pt x="16" y="65"/>
                  </a:lnTo>
                  <a:lnTo>
                    <a:pt x="18" y="66"/>
                  </a:lnTo>
                  <a:lnTo>
                    <a:pt x="19" y="66"/>
                  </a:lnTo>
                  <a:lnTo>
                    <a:pt x="21" y="66"/>
                  </a:lnTo>
                  <a:lnTo>
                    <a:pt x="22" y="65"/>
                  </a:lnTo>
                  <a:lnTo>
                    <a:pt x="23" y="64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3" y="56"/>
                  </a:lnTo>
                  <a:lnTo>
                    <a:pt x="22" y="49"/>
                  </a:lnTo>
                  <a:lnTo>
                    <a:pt x="18" y="39"/>
                  </a:lnTo>
                  <a:lnTo>
                    <a:pt x="18" y="3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44" name="Freeform 197"/>
            <p:cNvSpPr/>
            <p:nvPr/>
          </p:nvSpPr>
          <p:spPr bwMode="auto">
            <a:xfrm>
              <a:off x="4710113" y="2759075"/>
              <a:ext cx="9525" cy="444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24"/>
                </a:cxn>
                <a:cxn ang="0">
                  <a:pos x="3" y="44"/>
                </a:cxn>
                <a:cxn ang="0">
                  <a:pos x="6" y="63"/>
                </a:cxn>
                <a:cxn ang="0">
                  <a:pos x="10" y="82"/>
                </a:cxn>
                <a:cxn ang="0">
                  <a:pos x="10" y="82"/>
                </a:cxn>
                <a:cxn ang="0">
                  <a:pos x="11" y="84"/>
                </a:cxn>
                <a:cxn ang="0">
                  <a:pos x="12" y="85"/>
                </a:cxn>
                <a:cxn ang="0">
                  <a:pos x="14" y="85"/>
                </a:cxn>
                <a:cxn ang="0">
                  <a:pos x="16" y="85"/>
                </a:cxn>
                <a:cxn ang="0">
                  <a:pos x="17" y="84"/>
                </a:cxn>
                <a:cxn ang="0">
                  <a:pos x="18" y="83"/>
                </a:cxn>
                <a:cxn ang="0">
                  <a:pos x="19" y="82"/>
                </a:cxn>
                <a:cxn ang="0">
                  <a:pos x="19" y="80"/>
                </a:cxn>
                <a:cxn ang="0">
                  <a:pos x="19" y="80"/>
                </a:cxn>
                <a:cxn ang="0">
                  <a:pos x="16" y="61"/>
                </a:cxn>
                <a:cxn ang="0">
                  <a:pos x="13" y="43"/>
                </a:cxn>
                <a:cxn ang="0">
                  <a:pos x="11" y="24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9" h="85">
                  <a:moveTo>
                    <a:pt x="10" y="4"/>
                  </a:move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4"/>
                  </a:lnTo>
                  <a:lnTo>
                    <a:pt x="3" y="44"/>
                  </a:lnTo>
                  <a:lnTo>
                    <a:pt x="6" y="63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1" y="84"/>
                  </a:lnTo>
                  <a:lnTo>
                    <a:pt x="12" y="85"/>
                  </a:lnTo>
                  <a:lnTo>
                    <a:pt x="14" y="85"/>
                  </a:lnTo>
                  <a:lnTo>
                    <a:pt x="16" y="85"/>
                  </a:lnTo>
                  <a:lnTo>
                    <a:pt x="17" y="84"/>
                  </a:lnTo>
                  <a:lnTo>
                    <a:pt x="18" y="83"/>
                  </a:lnTo>
                  <a:lnTo>
                    <a:pt x="19" y="82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6" y="61"/>
                  </a:lnTo>
                  <a:lnTo>
                    <a:pt x="13" y="43"/>
                  </a:lnTo>
                  <a:lnTo>
                    <a:pt x="11" y="24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45" name="Freeform 198"/>
            <p:cNvSpPr/>
            <p:nvPr/>
          </p:nvSpPr>
          <p:spPr bwMode="auto">
            <a:xfrm>
              <a:off x="4416425" y="2370138"/>
              <a:ext cx="15875" cy="106363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4" y="24"/>
                </a:cxn>
                <a:cxn ang="0">
                  <a:pos x="13" y="34"/>
                </a:cxn>
                <a:cxn ang="0">
                  <a:pos x="13" y="45"/>
                </a:cxn>
                <a:cxn ang="0">
                  <a:pos x="13" y="98"/>
                </a:cxn>
                <a:cxn ang="0">
                  <a:pos x="13" y="98"/>
                </a:cxn>
                <a:cxn ang="0">
                  <a:pos x="13" y="124"/>
                </a:cxn>
                <a:cxn ang="0">
                  <a:pos x="12" y="136"/>
                </a:cxn>
                <a:cxn ang="0">
                  <a:pos x="10" y="149"/>
                </a:cxn>
                <a:cxn ang="0">
                  <a:pos x="10" y="149"/>
                </a:cxn>
                <a:cxn ang="0">
                  <a:pos x="4" y="171"/>
                </a:cxn>
                <a:cxn ang="0">
                  <a:pos x="2" y="183"/>
                </a:cxn>
                <a:cxn ang="0">
                  <a:pos x="0" y="194"/>
                </a:cxn>
                <a:cxn ang="0">
                  <a:pos x="0" y="194"/>
                </a:cxn>
                <a:cxn ang="0">
                  <a:pos x="1" y="196"/>
                </a:cxn>
                <a:cxn ang="0">
                  <a:pos x="2" y="197"/>
                </a:cxn>
                <a:cxn ang="0">
                  <a:pos x="3" y="198"/>
                </a:cxn>
                <a:cxn ang="0">
                  <a:pos x="5" y="199"/>
                </a:cxn>
                <a:cxn ang="0">
                  <a:pos x="6" y="198"/>
                </a:cxn>
                <a:cxn ang="0">
                  <a:pos x="8" y="197"/>
                </a:cxn>
                <a:cxn ang="0">
                  <a:pos x="9" y="196"/>
                </a:cxn>
                <a:cxn ang="0">
                  <a:pos x="10" y="194"/>
                </a:cxn>
                <a:cxn ang="0">
                  <a:pos x="10" y="194"/>
                </a:cxn>
                <a:cxn ang="0">
                  <a:pos x="11" y="182"/>
                </a:cxn>
                <a:cxn ang="0">
                  <a:pos x="14" y="169"/>
                </a:cxn>
                <a:cxn ang="0">
                  <a:pos x="20" y="144"/>
                </a:cxn>
                <a:cxn ang="0">
                  <a:pos x="20" y="144"/>
                </a:cxn>
                <a:cxn ang="0">
                  <a:pos x="22" y="135"/>
                </a:cxn>
                <a:cxn ang="0">
                  <a:pos x="22" y="125"/>
                </a:cxn>
                <a:cxn ang="0">
                  <a:pos x="22" y="105"/>
                </a:cxn>
                <a:cxn ang="0">
                  <a:pos x="22" y="105"/>
                </a:cxn>
                <a:cxn ang="0">
                  <a:pos x="22" y="80"/>
                </a:cxn>
                <a:cxn ang="0">
                  <a:pos x="22" y="55"/>
                </a:cxn>
                <a:cxn ang="0">
                  <a:pos x="23" y="31"/>
                </a:cxn>
                <a:cxn ang="0">
                  <a:pos x="25" y="18"/>
                </a:cxn>
                <a:cxn ang="0">
                  <a:pos x="29" y="6"/>
                </a:cxn>
                <a:cxn ang="0">
                  <a:pos x="29" y="6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4" y="0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0" y="2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29" h="199">
                  <a:moveTo>
                    <a:pt x="19" y="3"/>
                  </a:moveTo>
                  <a:lnTo>
                    <a:pt x="19" y="3"/>
                  </a:lnTo>
                  <a:lnTo>
                    <a:pt x="14" y="24"/>
                  </a:lnTo>
                  <a:lnTo>
                    <a:pt x="13" y="34"/>
                  </a:lnTo>
                  <a:lnTo>
                    <a:pt x="13" y="45"/>
                  </a:lnTo>
                  <a:lnTo>
                    <a:pt x="13" y="98"/>
                  </a:lnTo>
                  <a:lnTo>
                    <a:pt x="13" y="98"/>
                  </a:lnTo>
                  <a:lnTo>
                    <a:pt x="13" y="124"/>
                  </a:lnTo>
                  <a:lnTo>
                    <a:pt x="12" y="136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4" y="171"/>
                  </a:lnTo>
                  <a:lnTo>
                    <a:pt x="2" y="183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1" y="196"/>
                  </a:lnTo>
                  <a:lnTo>
                    <a:pt x="2" y="197"/>
                  </a:lnTo>
                  <a:lnTo>
                    <a:pt x="3" y="198"/>
                  </a:lnTo>
                  <a:lnTo>
                    <a:pt x="5" y="199"/>
                  </a:lnTo>
                  <a:lnTo>
                    <a:pt x="6" y="198"/>
                  </a:lnTo>
                  <a:lnTo>
                    <a:pt x="8" y="197"/>
                  </a:lnTo>
                  <a:lnTo>
                    <a:pt x="9" y="196"/>
                  </a:lnTo>
                  <a:lnTo>
                    <a:pt x="10" y="194"/>
                  </a:lnTo>
                  <a:lnTo>
                    <a:pt x="10" y="194"/>
                  </a:lnTo>
                  <a:lnTo>
                    <a:pt x="11" y="182"/>
                  </a:lnTo>
                  <a:lnTo>
                    <a:pt x="14" y="169"/>
                  </a:lnTo>
                  <a:lnTo>
                    <a:pt x="20" y="144"/>
                  </a:lnTo>
                  <a:lnTo>
                    <a:pt x="20" y="144"/>
                  </a:lnTo>
                  <a:lnTo>
                    <a:pt x="22" y="135"/>
                  </a:lnTo>
                  <a:lnTo>
                    <a:pt x="22" y="125"/>
                  </a:lnTo>
                  <a:lnTo>
                    <a:pt x="22" y="105"/>
                  </a:lnTo>
                  <a:lnTo>
                    <a:pt x="22" y="105"/>
                  </a:lnTo>
                  <a:lnTo>
                    <a:pt x="22" y="80"/>
                  </a:lnTo>
                  <a:lnTo>
                    <a:pt x="22" y="55"/>
                  </a:lnTo>
                  <a:lnTo>
                    <a:pt x="23" y="31"/>
                  </a:lnTo>
                  <a:lnTo>
                    <a:pt x="25" y="18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2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46" name="Freeform 199"/>
            <p:cNvSpPr/>
            <p:nvPr/>
          </p:nvSpPr>
          <p:spPr bwMode="auto">
            <a:xfrm>
              <a:off x="4464050" y="2424113"/>
              <a:ext cx="19050" cy="88900"/>
            </a:xfrm>
            <a:custGeom>
              <a:avLst/>
              <a:gdLst/>
              <a:ahLst/>
              <a:cxnLst>
                <a:cxn ang="0">
                  <a:pos x="26" y="3"/>
                </a:cxn>
                <a:cxn ang="0">
                  <a:pos x="26" y="3"/>
                </a:cxn>
                <a:cxn ang="0">
                  <a:pos x="18" y="42"/>
                </a:cxn>
                <a:cxn ang="0">
                  <a:pos x="11" y="83"/>
                </a:cxn>
                <a:cxn ang="0">
                  <a:pos x="6" y="123"/>
                </a:cxn>
                <a:cxn ang="0">
                  <a:pos x="0" y="162"/>
                </a:cxn>
                <a:cxn ang="0">
                  <a:pos x="0" y="162"/>
                </a:cxn>
                <a:cxn ang="0">
                  <a:pos x="0" y="164"/>
                </a:cxn>
                <a:cxn ang="0">
                  <a:pos x="2" y="166"/>
                </a:cxn>
                <a:cxn ang="0">
                  <a:pos x="3" y="167"/>
                </a:cxn>
                <a:cxn ang="0">
                  <a:pos x="5" y="167"/>
                </a:cxn>
                <a:cxn ang="0">
                  <a:pos x="8" y="166"/>
                </a:cxn>
                <a:cxn ang="0">
                  <a:pos x="10" y="164"/>
                </a:cxn>
                <a:cxn ang="0">
                  <a:pos x="10" y="162"/>
                </a:cxn>
                <a:cxn ang="0">
                  <a:pos x="10" y="162"/>
                </a:cxn>
                <a:cxn ang="0">
                  <a:pos x="15" y="123"/>
                </a:cxn>
                <a:cxn ang="0">
                  <a:pos x="20" y="84"/>
                </a:cxn>
                <a:cxn ang="0">
                  <a:pos x="26" y="45"/>
                </a:cxn>
                <a:cxn ang="0">
                  <a:pos x="36" y="6"/>
                </a:cxn>
                <a:cxn ang="0">
                  <a:pos x="36" y="6"/>
                </a:cxn>
                <a:cxn ang="0">
                  <a:pos x="36" y="4"/>
                </a:cxn>
                <a:cxn ang="0">
                  <a:pos x="35" y="2"/>
                </a:cxn>
                <a:cxn ang="0">
                  <a:pos x="34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8" y="0"/>
                </a:cxn>
                <a:cxn ang="0">
                  <a:pos x="26" y="1"/>
                </a:cxn>
                <a:cxn ang="0">
                  <a:pos x="26" y="3"/>
                </a:cxn>
                <a:cxn ang="0">
                  <a:pos x="26" y="3"/>
                </a:cxn>
              </a:cxnLst>
              <a:rect l="0" t="0" r="r" b="b"/>
              <a:pathLst>
                <a:path w="36" h="167">
                  <a:moveTo>
                    <a:pt x="26" y="3"/>
                  </a:moveTo>
                  <a:lnTo>
                    <a:pt x="26" y="3"/>
                  </a:lnTo>
                  <a:lnTo>
                    <a:pt x="18" y="42"/>
                  </a:lnTo>
                  <a:lnTo>
                    <a:pt x="11" y="83"/>
                  </a:lnTo>
                  <a:lnTo>
                    <a:pt x="6" y="123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64"/>
                  </a:lnTo>
                  <a:lnTo>
                    <a:pt x="2" y="166"/>
                  </a:lnTo>
                  <a:lnTo>
                    <a:pt x="3" y="167"/>
                  </a:lnTo>
                  <a:lnTo>
                    <a:pt x="5" y="167"/>
                  </a:lnTo>
                  <a:lnTo>
                    <a:pt x="8" y="166"/>
                  </a:lnTo>
                  <a:lnTo>
                    <a:pt x="10" y="164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5" y="123"/>
                  </a:lnTo>
                  <a:lnTo>
                    <a:pt x="20" y="84"/>
                  </a:lnTo>
                  <a:lnTo>
                    <a:pt x="26" y="4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5" y="2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8" y="0"/>
                  </a:lnTo>
                  <a:lnTo>
                    <a:pt x="26" y="1"/>
                  </a:lnTo>
                  <a:lnTo>
                    <a:pt x="26" y="3"/>
                  </a:lnTo>
                  <a:lnTo>
                    <a:pt x="2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47" name="Freeform 200"/>
            <p:cNvSpPr/>
            <p:nvPr/>
          </p:nvSpPr>
          <p:spPr bwMode="auto">
            <a:xfrm>
              <a:off x="4521200" y="2484438"/>
              <a:ext cx="17463" cy="95250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26" y="5"/>
                </a:cxn>
                <a:cxn ang="0">
                  <a:pos x="25" y="26"/>
                </a:cxn>
                <a:cxn ang="0">
                  <a:pos x="23" y="46"/>
                </a:cxn>
                <a:cxn ang="0">
                  <a:pos x="20" y="67"/>
                </a:cxn>
                <a:cxn ang="0">
                  <a:pos x="14" y="88"/>
                </a:cxn>
                <a:cxn ang="0">
                  <a:pos x="14" y="88"/>
                </a:cxn>
                <a:cxn ang="0">
                  <a:pos x="11" y="98"/>
                </a:cxn>
                <a:cxn ang="0">
                  <a:pos x="9" y="109"/>
                </a:cxn>
                <a:cxn ang="0">
                  <a:pos x="6" y="131"/>
                </a:cxn>
                <a:cxn ang="0">
                  <a:pos x="3" y="153"/>
                </a:cxn>
                <a:cxn ang="0">
                  <a:pos x="0" y="174"/>
                </a:cxn>
                <a:cxn ang="0">
                  <a:pos x="0" y="174"/>
                </a:cxn>
                <a:cxn ang="0">
                  <a:pos x="0" y="176"/>
                </a:cxn>
                <a:cxn ang="0">
                  <a:pos x="1" y="177"/>
                </a:cxn>
                <a:cxn ang="0">
                  <a:pos x="4" y="179"/>
                </a:cxn>
                <a:cxn ang="0">
                  <a:pos x="6" y="179"/>
                </a:cxn>
                <a:cxn ang="0">
                  <a:pos x="7" y="179"/>
                </a:cxn>
                <a:cxn ang="0">
                  <a:pos x="8" y="178"/>
                </a:cxn>
                <a:cxn ang="0">
                  <a:pos x="9" y="176"/>
                </a:cxn>
                <a:cxn ang="0">
                  <a:pos x="9" y="176"/>
                </a:cxn>
                <a:cxn ang="0">
                  <a:pos x="12" y="155"/>
                </a:cxn>
                <a:cxn ang="0">
                  <a:pos x="15" y="133"/>
                </a:cxn>
                <a:cxn ang="0">
                  <a:pos x="18" y="111"/>
                </a:cxn>
                <a:cxn ang="0">
                  <a:pos x="24" y="91"/>
                </a:cxn>
                <a:cxn ang="0">
                  <a:pos x="24" y="91"/>
                </a:cxn>
                <a:cxn ang="0">
                  <a:pos x="28" y="69"/>
                </a:cxn>
                <a:cxn ang="0">
                  <a:pos x="32" y="48"/>
                </a:cxn>
                <a:cxn ang="0">
                  <a:pos x="34" y="27"/>
                </a:cxn>
                <a:cxn ang="0">
                  <a:pos x="35" y="5"/>
                </a:cxn>
                <a:cxn ang="0">
                  <a:pos x="35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32" y="0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7" y="1"/>
                </a:cxn>
                <a:cxn ang="0">
                  <a:pos x="26" y="3"/>
                </a:cxn>
                <a:cxn ang="0">
                  <a:pos x="26" y="5"/>
                </a:cxn>
                <a:cxn ang="0">
                  <a:pos x="26" y="5"/>
                </a:cxn>
              </a:cxnLst>
              <a:rect l="0" t="0" r="r" b="b"/>
              <a:pathLst>
                <a:path w="35" h="179">
                  <a:moveTo>
                    <a:pt x="26" y="5"/>
                  </a:moveTo>
                  <a:lnTo>
                    <a:pt x="26" y="5"/>
                  </a:lnTo>
                  <a:lnTo>
                    <a:pt x="25" y="26"/>
                  </a:lnTo>
                  <a:lnTo>
                    <a:pt x="23" y="46"/>
                  </a:lnTo>
                  <a:lnTo>
                    <a:pt x="20" y="67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1" y="98"/>
                  </a:lnTo>
                  <a:lnTo>
                    <a:pt x="9" y="109"/>
                  </a:lnTo>
                  <a:lnTo>
                    <a:pt x="6" y="131"/>
                  </a:lnTo>
                  <a:lnTo>
                    <a:pt x="3" y="153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0" y="176"/>
                  </a:lnTo>
                  <a:lnTo>
                    <a:pt x="1" y="177"/>
                  </a:lnTo>
                  <a:lnTo>
                    <a:pt x="4" y="179"/>
                  </a:lnTo>
                  <a:lnTo>
                    <a:pt x="6" y="179"/>
                  </a:lnTo>
                  <a:lnTo>
                    <a:pt x="7" y="179"/>
                  </a:lnTo>
                  <a:lnTo>
                    <a:pt x="8" y="178"/>
                  </a:lnTo>
                  <a:lnTo>
                    <a:pt x="9" y="176"/>
                  </a:lnTo>
                  <a:lnTo>
                    <a:pt x="9" y="176"/>
                  </a:lnTo>
                  <a:lnTo>
                    <a:pt x="12" y="155"/>
                  </a:lnTo>
                  <a:lnTo>
                    <a:pt x="15" y="133"/>
                  </a:lnTo>
                  <a:lnTo>
                    <a:pt x="18" y="11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8" y="69"/>
                  </a:lnTo>
                  <a:lnTo>
                    <a:pt x="32" y="48"/>
                  </a:lnTo>
                  <a:lnTo>
                    <a:pt x="34" y="2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6" y="3"/>
                  </a:lnTo>
                  <a:lnTo>
                    <a:pt x="26" y="5"/>
                  </a:lnTo>
                  <a:lnTo>
                    <a:pt x="2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48" name="Freeform 201"/>
            <p:cNvSpPr/>
            <p:nvPr/>
          </p:nvSpPr>
          <p:spPr bwMode="auto">
            <a:xfrm>
              <a:off x="4570413" y="2508250"/>
              <a:ext cx="12700" cy="41275"/>
            </a:xfrm>
            <a:custGeom>
              <a:avLst/>
              <a:gdLst/>
              <a:ahLst/>
              <a:cxnLst>
                <a:cxn ang="0">
                  <a:pos x="12" y="3"/>
                </a:cxn>
                <a:cxn ang="0">
                  <a:pos x="12" y="3"/>
                </a:cxn>
                <a:cxn ang="0">
                  <a:pos x="8" y="21"/>
                </a:cxn>
                <a:cxn ang="0">
                  <a:pos x="6" y="38"/>
                </a:cxn>
                <a:cxn ang="0">
                  <a:pos x="3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1" y="77"/>
                </a:cxn>
                <a:cxn ang="0">
                  <a:pos x="2" y="78"/>
                </a:cxn>
                <a:cxn ang="0">
                  <a:pos x="3" y="79"/>
                </a:cxn>
                <a:cxn ang="0">
                  <a:pos x="5" y="79"/>
                </a:cxn>
                <a:cxn ang="0">
                  <a:pos x="7" y="79"/>
                </a:cxn>
                <a:cxn ang="0">
                  <a:pos x="8" y="78"/>
                </a:cxn>
                <a:cxn ang="0">
                  <a:pos x="9" y="76"/>
                </a:cxn>
                <a:cxn ang="0">
                  <a:pos x="9" y="76"/>
                </a:cxn>
                <a:cxn ang="0">
                  <a:pos x="12" y="58"/>
                </a:cxn>
                <a:cxn ang="0">
                  <a:pos x="14" y="40"/>
                </a:cxn>
                <a:cxn ang="0">
                  <a:pos x="17" y="23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22" y="4"/>
                </a:cxn>
                <a:cxn ang="0">
                  <a:pos x="22" y="2"/>
                </a:cxn>
                <a:cxn ang="0">
                  <a:pos x="21" y="1"/>
                </a:cxn>
                <a:cxn ang="0">
                  <a:pos x="19" y="0"/>
                </a:cxn>
                <a:cxn ang="0">
                  <a:pos x="16" y="0"/>
                </a:cxn>
                <a:cxn ang="0">
                  <a:pos x="15" y="0"/>
                </a:cxn>
                <a:cxn ang="0">
                  <a:pos x="13" y="1"/>
                </a:cxn>
                <a:cxn ang="0">
                  <a:pos x="12" y="3"/>
                </a:cxn>
                <a:cxn ang="0">
                  <a:pos x="12" y="3"/>
                </a:cxn>
              </a:cxnLst>
              <a:rect l="0" t="0" r="r" b="b"/>
              <a:pathLst>
                <a:path w="22" h="79">
                  <a:moveTo>
                    <a:pt x="12" y="3"/>
                  </a:moveTo>
                  <a:lnTo>
                    <a:pt x="12" y="3"/>
                  </a:lnTo>
                  <a:lnTo>
                    <a:pt x="8" y="21"/>
                  </a:lnTo>
                  <a:lnTo>
                    <a:pt x="6" y="38"/>
                  </a:lnTo>
                  <a:lnTo>
                    <a:pt x="3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1" y="77"/>
                  </a:lnTo>
                  <a:lnTo>
                    <a:pt x="2" y="78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8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12" y="58"/>
                  </a:lnTo>
                  <a:lnTo>
                    <a:pt x="14" y="40"/>
                  </a:lnTo>
                  <a:lnTo>
                    <a:pt x="17" y="2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3" y="1"/>
                  </a:lnTo>
                  <a:lnTo>
                    <a:pt x="12" y="3"/>
                  </a:lnTo>
                  <a:lnTo>
                    <a:pt x="1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49" name="Freeform 202"/>
            <p:cNvSpPr/>
            <p:nvPr/>
          </p:nvSpPr>
          <p:spPr bwMode="auto">
            <a:xfrm>
              <a:off x="4603750" y="2557463"/>
              <a:ext cx="15875" cy="46038"/>
            </a:xfrm>
            <a:custGeom>
              <a:avLst/>
              <a:gdLst/>
              <a:ahLst/>
              <a:cxnLst>
                <a:cxn ang="0">
                  <a:pos x="20" y="3"/>
                </a:cxn>
                <a:cxn ang="0">
                  <a:pos x="20" y="3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1" y="83"/>
                </a:cxn>
                <a:cxn ang="0">
                  <a:pos x="2" y="84"/>
                </a:cxn>
                <a:cxn ang="0">
                  <a:pos x="4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4"/>
                </a:cxn>
                <a:cxn ang="0">
                  <a:pos x="9" y="82"/>
                </a:cxn>
                <a:cxn ang="0">
                  <a:pos x="9" y="82"/>
                </a:cxn>
                <a:cxn ang="0">
                  <a:pos x="28" y="5"/>
                </a:cxn>
                <a:cxn ang="0">
                  <a:pos x="28" y="5"/>
                </a:cxn>
                <a:cxn ang="0">
                  <a:pos x="29" y="3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22" y="0"/>
                </a:cxn>
                <a:cxn ang="0">
                  <a:pos x="20" y="1"/>
                </a:cxn>
                <a:cxn ang="0">
                  <a:pos x="20" y="3"/>
                </a:cxn>
                <a:cxn ang="0">
                  <a:pos x="20" y="3"/>
                </a:cxn>
              </a:cxnLst>
              <a:rect l="0" t="0" r="r" b="b"/>
              <a:pathLst>
                <a:path w="29" h="85">
                  <a:moveTo>
                    <a:pt x="20" y="3"/>
                  </a:moveTo>
                  <a:lnTo>
                    <a:pt x="20" y="3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1" y="83"/>
                  </a:lnTo>
                  <a:lnTo>
                    <a:pt x="2" y="84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4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9" y="3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50" name="Freeform 203"/>
            <p:cNvSpPr/>
            <p:nvPr/>
          </p:nvSpPr>
          <p:spPr bwMode="auto">
            <a:xfrm>
              <a:off x="4687888" y="2668588"/>
              <a:ext cx="15875" cy="61913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9" y="4"/>
                </a:cxn>
                <a:cxn ang="0">
                  <a:pos x="19" y="12"/>
                </a:cxn>
                <a:cxn ang="0">
                  <a:pos x="17" y="19"/>
                </a:cxn>
                <a:cxn ang="0">
                  <a:pos x="12" y="35"/>
                </a:cxn>
                <a:cxn ang="0">
                  <a:pos x="8" y="50"/>
                </a:cxn>
                <a:cxn ang="0">
                  <a:pos x="7" y="58"/>
                </a:cxn>
                <a:cxn ang="0">
                  <a:pos x="6" y="65"/>
                </a:cxn>
                <a:cxn ang="0">
                  <a:pos x="6" y="65"/>
                </a:cxn>
                <a:cxn ang="0">
                  <a:pos x="6" y="76"/>
                </a:cxn>
                <a:cxn ang="0">
                  <a:pos x="5" y="89"/>
                </a:cxn>
                <a:cxn ang="0">
                  <a:pos x="4" y="99"/>
                </a:cxn>
                <a:cxn ang="0">
                  <a:pos x="0" y="110"/>
                </a:cxn>
                <a:cxn ang="0">
                  <a:pos x="0" y="110"/>
                </a:cxn>
                <a:cxn ang="0">
                  <a:pos x="0" y="112"/>
                </a:cxn>
                <a:cxn ang="0">
                  <a:pos x="0" y="113"/>
                </a:cxn>
                <a:cxn ang="0">
                  <a:pos x="1" y="116"/>
                </a:cxn>
                <a:cxn ang="0">
                  <a:pos x="3" y="116"/>
                </a:cxn>
                <a:cxn ang="0">
                  <a:pos x="6" y="116"/>
                </a:cxn>
                <a:cxn ang="0">
                  <a:pos x="8" y="114"/>
                </a:cxn>
                <a:cxn ang="0">
                  <a:pos x="9" y="112"/>
                </a:cxn>
                <a:cxn ang="0">
                  <a:pos x="9" y="112"/>
                </a:cxn>
                <a:cxn ang="0">
                  <a:pos x="12" y="102"/>
                </a:cxn>
                <a:cxn ang="0">
                  <a:pos x="14" y="92"/>
                </a:cxn>
                <a:cxn ang="0">
                  <a:pos x="15" y="80"/>
                </a:cxn>
                <a:cxn ang="0">
                  <a:pos x="15" y="70"/>
                </a:cxn>
                <a:cxn ang="0">
                  <a:pos x="15" y="70"/>
                </a:cxn>
                <a:cxn ang="0">
                  <a:pos x="17" y="62"/>
                </a:cxn>
                <a:cxn ang="0">
                  <a:pos x="18" y="54"/>
                </a:cxn>
                <a:cxn ang="0">
                  <a:pos x="22" y="37"/>
                </a:cxn>
                <a:cxn ang="0">
                  <a:pos x="26" y="20"/>
                </a:cxn>
                <a:cxn ang="0">
                  <a:pos x="28" y="12"/>
                </a:cxn>
                <a:cxn ang="0">
                  <a:pos x="29" y="4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20" y="2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29" h="116">
                  <a:moveTo>
                    <a:pt x="19" y="4"/>
                  </a:moveTo>
                  <a:lnTo>
                    <a:pt x="19" y="4"/>
                  </a:lnTo>
                  <a:lnTo>
                    <a:pt x="19" y="12"/>
                  </a:lnTo>
                  <a:lnTo>
                    <a:pt x="17" y="19"/>
                  </a:lnTo>
                  <a:lnTo>
                    <a:pt x="12" y="35"/>
                  </a:lnTo>
                  <a:lnTo>
                    <a:pt x="8" y="50"/>
                  </a:lnTo>
                  <a:lnTo>
                    <a:pt x="7" y="58"/>
                  </a:lnTo>
                  <a:lnTo>
                    <a:pt x="6" y="65"/>
                  </a:lnTo>
                  <a:lnTo>
                    <a:pt x="6" y="65"/>
                  </a:lnTo>
                  <a:lnTo>
                    <a:pt x="6" y="76"/>
                  </a:lnTo>
                  <a:lnTo>
                    <a:pt x="5" y="89"/>
                  </a:lnTo>
                  <a:lnTo>
                    <a:pt x="4" y="99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0" y="113"/>
                  </a:lnTo>
                  <a:lnTo>
                    <a:pt x="1" y="116"/>
                  </a:lnTo>
                  <a:lnTo>
                    <a:pt x="3" y="116"/>
                  </a:lnTo>
                  <a:lnTo>
                    <a:pt x="6" y="116"/>
                  </a:lnTo>
                  <a:lnTo>
                    <a:pt x="8" y="114"/>
                  </a:lnTo>
                  <a:lnTo>
                    <a:pt x="9" y="112"/>
                  </a:lnTo>
                  <a:lnTo>
                    <a:pt x="9" y="112"/>
                  </a:lnTo>
                  <a:lnTo>
                    <a:pt x="12" y="102"/>
                  </a:lnTo>
                  <a:lnTo>
                    <a:pt x="14" y="92"/>
                  </a:lnTo>
                  <a:lnTo>
                    <a:pt x="15" y="8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7" y="62"/>
                  </a:lnTo>
                  <a:lnTo>
                    <a:pt x="18" y="54"/>
                  </a:lnTo>
                  <a:lnTo>
                    <a:pt x="22" y="37"/>
                  </a:lnTo>
                  <a:lnTo>
                    <a:pt x="26" y="20"/>
                  </a:lnTo>
                  <a:lnTo>
                    <a:pt x="28" y="12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20" y="2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51" name="Freeform 204"/>
            <p:cNvSpPr/>
            <p:nvPr/>
          </p:nvSpPr>
          <p:spPr bwMode="auto">
            <a:xfrm>
              <a:off x="4714875" y="2657475"/>
              <a:ext cx="11113" cy="61913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32"/>
                </a:cxn>
                <a:cxn ang="0">
                  <a:pos x="6" y="59"/>
                </a:cxn>
                <a:cxn ang="0">
                  <a:pos x="2" y="86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1" y="116"/>
                </a:cxn>
                <a:cxn ang="0">
                  <a:pos x="3" y="117"/>
                </a:cxn>
                <a:cxn ang="0">
                  <a:pos x="4" y="117"/>
                </a:cxn>
                <a:cxn ang="0">
                  <a:pos x="6" y="117"/>
                </a:cxn>
                <a:cxn ang="0">
                  <a:pos x="8" y="116"/>
                </a:cxn>
                <a:cxn ang="0">
                  <a:pos x="9" y="115"/>
                </a:cxn>
                <a:cxn ang="0">
                  <a:pos x="9" y="113"/>
                </a:cxn>
                <a:cxn ang="0">
                  <a:pos x="9" y="113"/>
                </a:cxn>
                <a:cxn ang="0">
                  <a:pos x="11" y="86"/>
                </a:cxn>
                <a:cxn ang="0">
                  <a:pos x="15" y="59"/>
                </a:cxn>
                <a:cxn ang="0">
                  <a:pos x="19" y="32"/>
                </a:cxn>
                <a:cxn ang="0">
                  <a:pos x="21" y="5"/>
                </a:cxn>
                <a:cxn ang="0">
                  <a:pos x="21" y="5"/>
                </a:cxn>
                <a:cxn ang="0">
                  <a:pos x="21" y="3"/>
                </a:cxn>
                <a:cxn ang="0">
                  <a:pos x="20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5" y="1"/>
                </a:cxn>
                <a:cxn ang="0">
                  <a:pos x="14" y="2"/>
                </a:cxn>
                <a:cxn ang="0">
                  <a:pos x="13" y="3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21" h="117">
                  <a:moveTo>
                    <a:pt x="12" y="5"/>
                  </a:moveTo>
                  <a:lnTo>
                    <a:pt x="12" y="5"/>
                  </a:lnTo>
                  <a:lnTo>
                    <a:pt x="10" y="32"/>
                  </a:lnTo>
                  <a:lnTo>
                    <a:pt x="6" y="59"/>
                  </a:lnTo>
                  <a:lnTo>
                    <a:pt x="2" y="86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1" y="116"/>
                  </a:lnTo>
                  <a:lnTo>
                    <a:pt x="3" y="117"/>
                  </a:lnTo>
                  <a:lnTo>
                    <a:pt x="4" y="117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5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11" y="86"/>
                  </a:lnTo>
                  <a:lnTo>
                    <a:pt x="15" y="59"/>
                  </a:lnTo>
                  <a:lnTo>
                    <a:pt x="19" y="32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20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3" y="3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52" name="Freeform 206"/>
            <p:cNvSpPr>
              <a:spLocks noEditPoints="1"/>
            </p:cNvSpPr>
            <p:nvPr/>
          </p:nvSpPr>
          <p:spPr bwMode="auto">
            <a:xfrm>
              <a:off x="4249738" y="2249488"/>
              <a:ext cx="555625" cy="574675"/>
            </a:xfrm>
            <a:custGeom>
              <a:avLst/>
              <a:gdLst/>
              <a:ahLst/>
              <a:cxnLst>
                <a:cxn ang="0">
                  <a:pos x="817" y="1056"/>
                </a:cxn>
                <a:cxn ang="0">
                  <a:pos x="716" y="1035"/>
                </a:cxn>
                <a:cxn ang="0">
                  <a:pos x="659" y="1016"/>
                </a:cxn>
                <a:cxn ang="0">
                  <a:pos x="645" y="1010"/>
                </a:cxn>
                <a:cxn ang="0">
                  <a:pos x="623" y="986"/>
                </a:cxn>
                <a:cxn ang="0">
                  <a:pos x="608" y="970"/>
                </a:cxn>
                <a:cxn ang="0">
                  <a:pos x="577" y="929"/>
                </a:cxn>
                <a:cxn ang="0">
                  <a:pos x="513" y="864"/>
                </a:cxn>
                <a:cxn ang="0">
                  <a:pos x="403" y="767"/>
                </a:cxn>
                <a:cxn ang="0">
                  <a:pos x="307" y="683"/>
                </a:cxn>
                <a:cxn ang="0">
                  <a:pos x="222" y="574"/>
                </a:cxn>
                <a:cxn ang="0">
                  <a:pos x="139" y="472"/>
                </a:cxn>
                <a:cxn ang="0">
                  <a:pos x="97" y="439"/>
                </a:cxn>
                <a:cxn ang="0">
                  <a:pos x="31" y="360"/>
                </a:cxn>
                <a:cxn ang="0">
                  <a:pos x="27" y="300"/>
                </a:cxn>
                <a:cxn ang="0">
                  <a:pos x="84" y="371"/>
                </a:cxn>
                <a:cxn ang="0">
                  <a:pos x="141" y="426"/>
                </a:cxn>
                <a:cxn ang="0">
                  <a:pos x="208" y="491"/>
                </a:cxn>
                <a:cxn ang="0">
                  <a:pos x="305" y="624"/>
                </a:cxn>
                <a:cxn ang="0">
                  <a:pos x="398" y="714"/>
                </a:cxn>
                <a:cxn ang="0">
                  <a:pos x="481" y="790"/>
                </a:cxn>
                <a:cxn ang="0">
                  <a:pos x="571" y="872"/>
                </a:cxn>
                <a:cxn ang="0">
                  <a:pos x="646" y="943"/>
                </a:cxn>
                <a:cxn ang="0">
                  <a:pos x="724" y="871"/>
                </a:cxn>
                <a:cxn ang="0">
                  <a:pos x="843" y="787"/>
                </a:cxn>
                <a:cxn ang="0">
                  <a:pos x="981" y="693"/>
                </a:cxn>
                <a:cxn ang="0">
                  <a:pos x="917" y="620"/>
                </a:cxn>
                <a:cxn ang="0">
                  <a:pos x="751" y="446"/>
                </a:cxn>
                <a:cxn ang="0">
                  <a:pos x="583" y="291"/>
                </a:cxn>
                <a:cxn ang="0">
                  <a:pos x="501" y="195"/>
                </a:cxn>
                <a:cxn ang="0">
                  <a:pos x="431" y="116"/>
                </a:cxn>
                <a:cxn ang="0">
                  <a:pos x="378" y="54"/>
                </a:cxn>
                <a:cxn ang="0">
                  <a:pos x="377" y="0"/>
                </a:cxn>
                <a:cxn ang="0">
                  <a:pos x="496" y="134"/>
                </a:cxn>
                <a:cxn ang="0">
                  <a:pos x="631" y="290"/>
                </a:cxn>
                <a:cxn ang="0">
                  <a:pos x="729" y="380"/>
                </a:cxn>
                <a:cxn ang="0">
                  <a:pos x="900" y="546"/>
                </a:cxn>
                <a:cxn ang="0">
                  <a:pos x="980" y="641"/>
                </a:cxn>
                <a:cxn ang="0">
                  <a:pos x="1020" y="678"/>
                </a:cxn>
                <a:cxn ang="0">
                  <a:pos x="1032" y="689"/>
                </a:cxn>
                <a:cxn ang="0">
                  <a:pos x="1037" y="700"/>
                </a:cxn>
                <a:cxn ang="0">
                  <a:pos x="1051" y="800"/>
                </a:cxn>
                <a:cxn ang="0">
                  <a:pos x="1037" y="911"/>
                </a:cxn>
                <a:cxn ang="0">
                  <a:pos x="1029" y="991"/>
                </a:cxn>
                <a:cxn ang="0">
                  <a:pos x="1023" y="1039"/>
                </a:cxn>
                <a:cxn ang="0">
                  <a:pos x="1016" y="1079"/>
                </a:cxn>
                <a:cxn ang="0">
                  <a:pos x="1002" y="1088"/>
                </a:cxn>
                <a:cxn ang="0">
                  <a:pos x="996" y="1087"/>
                </a:cxn>
                <a:cxn ang="0">
                  <a:pos x="954" y="761"/>
                </a:cxn>
                <a:cxn ang="0">
                  <a:pos x="842" y="830"/>
                </a:cxn>
                <a:cxn ang="0">
                  <a:pos x="729" y="917"/>
                </a:cxn>
                <a:cxn ang="0">
                  <a:pos x="672" y="967"/>
                </a:cxn>
                <a:cxn ang="0">
                  <a:pos x="699" y="991"/>
                </a:cxn>
                <a:cxn ang="0">
                  <a:pos x="772" y="1010"/>
                </a:cxn>
                <a:cxn ang="0">
                  <a:pos x="941" y="1046"/>
                </a:cxn>
                <a:cxn ang="0">
                  <a:pos x="989" y="1039"/>
                </a:cxn>
                <a:cxn ang="0">
                  <a:pos x="990" y="1018"/>
                </a:cxn>
                <a:cxn ang="0">
                  <a:pos x="995" y="957"/>
                </a:cxn>
                <a:cxn ang="0">
                  <a:pos x="1010" y="856"/>
                </a:cxn>
                <a:cxn ang="0">
                  <a:pos x="1010" y="734"/>
                </a:cxn>
              </a:cxnLst>
              <a:rect l="0" t="0" r="r" b="b"/>
              <a:pathLst>
                <a:path w="1051" h="1088">
                  <a:moveTo>
                    <a:pt x="991" y="1088"/>
                  </a:moveTo>
                  <a:lnTo>
                    <a:pt x="991" y="1088"/>
                  </a:lnTo>
                  <a:lnTo>
                    <a:pt x="952" y="1084"/>
                  </a:lnTo>
                  <a:lnTo>
                    <a:pt x="911" y="1078"/>
                  </a:lnTo>
                  <a:lnTo>
                    <a:pt x="866" y="1069"/>
                  </a:lnTo>
                  <a:lnTo>
                    <a:pt x="817" y="1056"/>
                  </a:lnTo>
                  <a:lnTo>
                    <a:pt x="817" y="1056"/>
                  </a:lnTo>
                  <a:lnTo>
                    <a:pt x="773" y="1046"/>
                  </a:lnTo>
                  <a:lnTo>
                    <a:pt x="751" y="1041"/>
                  </a:lnTo>
                  <a:lnTo>
                    <a:pt x="728" y="1037"/>
                  </a:lnTo>
                  <a:lnTo>
                    <a:pt x="728" y="1037"/>
                  </a:lnTo>
                  <a:lnTo>
                    <a:pt x="716" y="1035"/>
                  </a:lnTo>
                  <a:lnTo>
                    <a:pt x="706" y="1031"/>
                  </a:lnTo>
                  <a:lnTo>
                    <a:pt x="686" y="1025"/>
                  </a:lnTo>
                  <a:lnTo>
                    <a:pt x="686" y="1025"/>
                  </a:lnTo>
                  <a:lnTo>
                    <a:pt x="673" y="1020"/>
                  </a:lnTo>
                  <a:lnTo>
                    <a:pt x="659" y="1016"/>
                  </a:lnTo>
                  <a:lnTo>
                    <a:pt x="659" y="1016"/>
                  </a:lnTo>
                  <a:lnTo>
                    <a:pt x="654" y="1015"/>
                  </a:lnTo>
                  <a:lnTo>
                    <a:pt x="651" y="1013"/>
                  </a:lnTo>
                  <a:lnTo>
                    <a:pt x="650" y="1012"/>
                  </a:lnTo>
                  <a:lnTo>
                    <a:pt x="649" y="1011"/>
                  </a:lnTo>
                  <a:lnTo>
                    <a:pt x="649" y="1011"/>
                  </a:lnTo>
                  <a:lnTo>
                    <a:pt x="645" y="1010"/>
                  </a:lnTo>
                  <a:lnTo>
                    <a:pt x="645" y="1010"/>
                  </a:lnTo>
                  <a:lnTo>
                    <a:pt x="640" y="1006"/>
                  </a:lnTo>
                  <a:lnTo>
                    <a:pt x="635" y="1001"/>
                  </a:lnTo>
                  <a:lnTo>
                    <a:pt x="628" y="991"/>
                  </a:lnTo>
                  <a:lnTo>
                    <a:pt x="623" y="986"/>
                  </a:lnTo>
                  <a:lnTo>
                    <a:pt x="623" y="986"/>
                  </a:lnTo>
                  <a:lnTo>
                    <a:pt x="620" y="983"/>
                  </a:lnTo>
                  <a:lnTo>
                    <a:pt x="619" y="982"/>
                  </a:lnTo>
                  <a:lnTo>
                    <a:pt x="619" y="982"/>
                  </a:lnTo>
                  <a:lnTo>
                    <a:pt x="614" y="979"/>
                  </a:lnTo>
                  <a:lnTo>
                    <a:pt x="611" y="976"/>
                  </a:lnTo>
                  <a:lnTo>
                    <a:pt x="608" y="970"/>
                  </a:lnTo>
                  <a:lnTo>
                    <a:pt x="608" y="965"/>
                  </a:lnTo>
                  <a:lnTo>
                    <a:pt x="608" y="963"/>
                  </a:lnTo>
                  <a:lnTo>
                    <a:pt x="606" y="961"/>
                  </a:lnTo>
                  <a:lnTo>
                    <a:pt x="606" y="961"/>
                  </a:lnTo>
                  <a:lnTo>
                    <a:pt x="591" y="946"/>
                  </a:lnTo>
                  <a:lnTo>
                    <a:pt x="577" y="929"/>
                  </a:lnTo>
                  <a:lnTo>
                    <a:pt x="577" y="929"/>
                  </a:lnTo>
                  <a:lnTo>
                    <a:pt x="561" y="912"/>
                  </a:lnTo>
                  <a:lnTo>
                    <a:pt x="546" y="895"/>
                  </a:lnTo>
                  <a:lnTo>
                    <a:pt x="529" y="879"/>
                  </a:lnTo>
                  <a:lnTo>
                    <a:pt x="513" y="864"/>
                  </a:lnTo>
                  <a:lnTo>
                    <a:pt x="513" y="864"/>
                  </a:lnTo>
                  <a:lnTo>
                    <a:pt x="490" y="846"/>
                  </a:lnTo>
                  <a:lnTo>
                    <a:pt x="469" y="827"/>
                  </a:lnTo>
                  <a:lnTo>
                    <a:pt x="428" y="789"/>
                  </a:lnTo>
                  <a:lnTo>
                    <a:pt x="428" y="789"/>
                  </a:lnTo>
                  <a:lnTo>
                    <a:pt x="416" y="777"/>
                  </a:lnTo>
                  <a:lnTo>
                    <a:pt x="403" y="767"/>
                  </a:lnTo>
                  <a:lnTo>
                    <a:pt x="378" y="745"/>
                  </a:lnTo>
                  <a:lnTo>
                    <a:pt x="378" y="745"/>
                  </a:lnTo>
                  <a:lnTo>
                    <a:pt x="356" y="729"/>
                  </a:lnTo>
                  <a:lnTo>
                    <a:pt x="336" y="711"/>
                  </a:lnTo>
                  <a:lnTo>
                    <a:pt x="317" y="693"/>
                  </a:lnTo>
                  <a:lnTo>
                    <a:pt x="307" y="683"/>
                  </a:lnTo>
                  <a:lnTo>
                    <a:pt x="299" y="673"/>
                  </a:lnTo>
                  <a:lnTo>
                    <a:pt x="299" y="673"/>
                  </a:lnTo>
                  <a:lnTo>
                    <a:pt x="271" y="638"/>
                  </a:lnTo>
                  <a:lnTo>
                    <a:pt x="271" y="638"/>
                  </a:lnTo>
                  <a:lnTo>
                    <a:pt x="238" y="596"/>
                  </a:lnTo>
                  <a:lnTo>
                    <a:pt x="222" y="574"/>
                  </a:lnTo>
                  <a:lnTo>
                    <a:pt x="207" y="552"/>
                  </a:lnTo>
                  <a:lnTo>
                    <a:pt x="207" y="552"/>
                  </a:lnTo>
                  <a:lnTo>
                    <a:pt x="194" y="534"/>
                  </a:lnTo>
                  <a:lnTo>
                    <a:pt x="178" y="514"/>
                  </a:lnTo>
                  <a:lnTo>
                    <a:pt x="160" y="493"/>
                  </a:lnTo>
                  <a:lnTo>
                    <a:pt x="139" y="472"/>
                  </a:lnTo>
                  <a:lnTo>
                    <a:pt x="139" y="472"/>
                  </a:lnTo>
                  <a:lnTo>
                    <a:pt x="128" y="461"/>
                  </a:lnTo>
                  <a:lnTo>
                    <a:pt x="115" y="453"/>
                  </a:lnTo>
                  <a:lnTo>
                    <a:pt x="115" y="453"/>
                  </a:lnTo>
                  <a:lnTo>
                    <a:pt x="103" y="444"/>
                  </a:lnTo>
                  <a:lnTo>
                    <a:pt x="97" y="439"/>
                  </a:lnTo>
                  <a:lnTo>
                    <a:pt x="92" y="433"/>
                  </a:lnTo>
                  <a:lnTo>
                    <a:pt x="92" y="433"/>
                  </a:lnTo>
                  <a:lnTo>
                    <a:pt x="74" y="414"/>
                  </a:lnTo>
                  <a:lnTo>
                    <a:pt x="57" y="393"/>
                  </a:lnTo>
                  <a:lnTo>
                    <a:pt x="57" y="393"/>
                  </a:lnTo>
                  <a:lnTo>
                    <a:pt x="31" y="360"/>
                  </a:lnTo>
                  <a:lnTo>
                    <a:pt x="16" y="345"/>
                  </a:lnTo>
                  <a:lnTo>
                    <a:pt x="2" y="329"/>
                  </a:lnTo>
                  <a:lnTo>
                    <a:pt x="2" y="329"/>
                  </a:lnTo>
                  <a:lnTo>
                    <a:pt x="0" y="327"/>
                  </a:lnTo>
                  <a:lnTo>
                    <a:pt x="0" y="327"/>
                  </a:lnTo>
                  <a:lnTo>
                    <a:pt x="27" y="300"/>
                  </a:lnTo>
                  <a:lnTo>
                    <a:pt x="27" y="300"/>
                  </a:lnTo>
                  <a:lnTo>
                    <a:pt x="45" y="322"/>
                  </a:lnTo>
                  <a:lnTo>
                    <a:pt x="45" y="322"/>
                  </a:lnTo>
                  <a:lnTo>
                    <a:pt x="68" y="351"/>
                  </a:lnTo>
                  <a:lnTo>
                    <a:pt x="68" y="351"/>
                  </a:lnTo>
                  <a:lnTo>
                    <a:pt x="84" y="371"/>
                  </a:lnTo>
                  <a:lnTo>
                    <a:pt x="102" y="392"/>
                  </a:lnTo>
                  <a:lnTo>
                    <a:pt x="111" y="401"/>
                  </a:lnTo>
                  <a:lnTo>
                    <a:pt x="120" y="411"/>
                  </a:lnTo>
                  <a:lnTo>
                    <a:pt x="131" y="419"/>
                  </a:lnTo>
                  <a:lnTo>
                    <a:pt x="141" y="426"/>
                  </a:lnTo>
                  <a:lnTo>
                    <a:pt x="141" y="426"/>
                  </a:lnTo>
                  <a:lnTo>
                    <a:pt x="151" y="434"/>
                  </a:lnTo>
                  <a:lnTo>
                    <a:pt x="163" y="444"/>
                  </a:lnTo>
                  <a:lnTo>
                    <a:pt x="174" y="454"/>
                  </a:lnTo>
                  <a:lnTo>
                    <a:pt x="186" y="465"/>
                  </a:lnTo>
                  <a:lnTo>
                    <a:pt x="197" y="478"/>
                  </a:lnTo>
                  <a:lnTo>
                    <a:pt x="208" y="491"/>
                  </a:lnTo>
                  <a:lnTo>
                    <a:pt x="219" y="506"/>
                  </a:lnTo>
                  <a:lnTo>
                    <a:pt x="229" y="521"/>
                  </a:lnTo>
                  <a:lnTo>
                    <a:pt x="229" y="521"/>
                  </a:lnTo>
                  <a:lnTo>
                    <a:pt x="261" y="567"/>
                  </a:lnTo>
                  <a:lnTo>
                    <a:pt x="291" y="607"/>
                  </a:lnTo>
                  <a:lnTo>
                    <a:pt x="305" y="624"/>
                  </a:lnTo>
                  <a:lnTo>
                    <a:pt x="319" y="640"/>
                  </a:lnTo>
                  <a:lnTo>
                    <a:pt x="332" y="654"/>
                  </a:lnTo>
                  <a:lnTo>
                    <a:pt x="346" y="668"/>
                  </a:lnTo>
                  <a:lnTo>
                    <a:pt x="346" y="668"/>
                  </a:lnTo>
                  <a:lnTo>
                    <a:pt x="371" y="692"/>
                  </a:lnTo>
                  <a:lnTo>
                    <a:pt x="398" y="714"/>
                  </a:lnTo>
                  <a:lnTo>
                    <a:pt x="398" y="714"/>
                  </a:lnTo>
                  <a:lnTo>
                    <a:pt x="429" y="741"/>
                  </a:lnTo>
                  <a:lnTo>
                    <a:pt x="445" y="755"/>
                  </a:lnTo>
                  <a:lnTo>
                    <a:pt x="459" y="769"/>
                  </a:lnTo>
                  <a:lnTo>
                    <a:pt x="459" y="769"/>
                  </a:lnTo>
                  <a:lnTo>
                    <a:pt x="481" y="790"/>
                  </a:lnTo>
                  <a:lnTo>
                    <a:pt x="504" y="809"/>
                  </a:lnTo>
                  <a:lnTo>
                    <a:pt x="504" y="809"/>
                  </a:lnTo>
                  <a:lnTo>
                    <a:pt x="526" y="828"/>
                  </a:lnTo>
                  <a:lnTo>
                    <a:pt x="548" y="849"/>
                  </a:lnTo>
                  <a:lnTo>
                    <a:pt x="548" y="849"/>
                  </a:lnTo>
                  <a:lnTo>
                    <a:pt x="571" y="872"/>
                  </a:lnTo>
                  <a:lnTo>
                    <a:pt x="594" y="896"/>
                  </a:lnTo>
                  <a:lnTo>
                    <a:pt x="594" y="896"/>
                  </a:lnTo>
                  <a:lnTo>
                    <a:pt x="615" y="920"/>
                  </a:lnTo>
                  <a:lnTo>
                    <a:pt x="638" y="943"/>
                  </a:lnTo>
                  <a:lnTo>
                    <a:pt x="643" y="948"/>
                  </a:lnTo>
                  <a:lnTo>
                    <a:pt x="646" y="943"/>
                  </a:lnTo>
                  <a:lnTo>
                    <a:pt x="646" y="943"/>
                  </a:lnTo>
                  <a:lnTo>
                    <a:pt x="658" y="929"/>
                  </a:lnTo>
                  <a:lnTo>
                    <a:pt x="669" y="917"/>
                  </a:lnTo>
                  <a:lnTo>
                    <a:pt x="682" y="904"/>
                  </a:lnTo>
                  <a:lnTo>
                    <a:pt x="696" y="893"/>
                  </a:lnTo>
                  <a:lnTo>
                    <a:pt x="724" y="871"/>
                  </a:lnTo>
                  <a:lnTo>
                    <a:pt x="753" y="851"/>
                  </a:lnTo>
                  <a:lnTo>
                    <a:pt x="753" y="851"/>
                  </a:lnTo>
                  <a:lnTo>
                    <a:pt x="784" y="829"/>
                  </a:lnTo>
                  <a:lnTo>
                    <a:pt x="784" y="829"/>
                  </a:lnTo>
                  <a:lnTo>
                    <a:pt x="812" y="807"/>
                  </a:lnTo>
                  <a:lnTo>
                    <a:pt x="843" y="787"/>
                  </a:lnTo>
                  <a:lnTo>
                    <a:pt x="906" y="748"/>
                  </a:lnTo>
                  <a:lnTo>
                    <a:pt x="906" y="748"/>
                  </a:lnTo>
                  <a:lnTo>
                    <a:pt x="944" y="725"/>
                  </a:lnTo>
                  <a:lnTo>
                    <a:pt x="980" y="702"/>
                  </a:lnTo>
                  <a:lnTo>
                    <a:pt x="986" y="698"/>
                  </a:lnTo>
                  <a:lnTo>
                    <a:pt x="981" y="693"/>
                  </a:lnTo>
                  <a:lnTo>
                    <a:pt x="981" y="693"/>
                  </a:lnTo>
                  <a:lnTo>
                    <a:pt x="964" y="676"/>
                  </a:lnTo>
                  <a:lnTo>
                    <a:pt x="949" y="660"/>
                  </a:lnTo>
                  <a:lnTo>
                    <a:pt x="920" y="624"/>
                  </a:lnTo>
                  <a:lnTo>
                    <a:pt x="917" y="620"/>
                  </a:lnTo>
                  <a:lnTo>
                    <a:pt x="917" y="620"/>
                  </a:lnTo>
                  <a:lnTo>
                    <a:pt x="882" y="579"/>
                  </a:lnTo>
                  <a:lnTo>
                    <a:pt x="850" y="543"/>
                  </a:lnTo>
                  <a:lnTo>
                    <a:pt x="819" y="510"/>
                  </a:lnTo>
                  <a:lnTo>
                    <a:pt x="789" y="480"/>
                  </a:lnTo>
                  <a:lnTo>
                    <a:pt x="789" y="480"/>
                  </a:lnTo>
                  <a:lnTo>
                    <a:pt x="751" y="446"/>
                  </a:lnTo>
                  <a:lnTo>
                    <a:pt x="712" y="412"/>
                  </a:lnTo>
                  <a:lnTo>
                    <a:pt x="712" y="412"/>
                  </a:lnTo>
                  <a:lnTo>
                    <a:pt x="668" y="372"/>
                  </a:lnTo>
                  <a:lnTo>
                    <a:pt x="624" y="332"/>
                  </a:lnTo>
                  <a:lnTo>
                    <a:pt x="604" y="313"/>
                  </a:lnTo>
                  <a:lnTo>
                    <a:pt x="583" y="291"/>
                  </a:lnTo>
                  <a:lnTo>
                    <a:pt x="564" y="269"/>
                  </a:lnTo>
                  <a:lnTo>
                    <a:pt x="544" y="246"/>
                  </a:lnTo>
                  <a:lnTo>
                    <a:pt x="544" y="246"/>
                  </a:lnTo>
                  <a:lnTo>
                    <a:pt x="522" y="221"/>
                  </a:lnTo>
                  <a:lnTo>
                    <a:pt x="501" y="195"/>
                  </a:lnTo>
                  <a:lnTo>
                    <a:pt x="501" y="195"/>
                  </a:lnTo>
                  <a:lnTo>
                    <a:pt x="475" y="165"/>
                  </a:lnTo>
                  <a:lnTo>
                    <a:pt x="450" y="135"/>
                  </a:lnTo>
                  <a:lnTo>
                    <a:pt x="450" y="135"/>
                  </a:lnTo>
                  <a:lnTo>
                    <a:pt x="441" y="125"/>
                  </a:lnTo>
                  <a:lnTo>
                    <a:pt x="431" y="116"/>
                  </a:lnTo>
                  <a:lnTo>
                    <a:pt x="431" y="116"/>
                  </a:lnTo>
                  <a:lnTo>
                    <a:pt x="422" y="107"/>
                  </a:lnTo>
                  <a:lnTo>
                    <a:pt x="413" y="98"/>
                  </a:lnTo>
                  <a:lnTo>
                    <a:pt x="413" y="98"/>
                  </a:lnTo>
                  <a:lnTo>
                    <a:pt x="400" y="81"/>
                  </a:lnTo>
                  <a:lnTo>
                    <a:pt x="389" y="67"/>
                  </a:lnTo>
                  <a:lnTo>
                    <a:pt x="378" y="54"/>
                  </a:lnTo>
                  <a:lnTo>
                    <a:pt x="366" y="44"/>
                  </a:lnTo>
                  <a:lnTo>
                    <a:pt x="366" y="44"/>
                  </a:lnTo>
                  <a:lnTo>
                    <a:pt x="355" y="33"/>
                  </a:lnTo>
                  <a:lnTo>
                    <a:pt x="346" y="21"/>
                  </a:lnTo>
                  <a:lnTo>
                    <a:pt x="346" y="21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82" y="6"/>
                  </a:lnTo>
                  <a:lnTo>
                    <a:pt x="382" y="6"/>
                  </a:lnTo>
                  <a:lnTo>
                    <a:pt x="433" y="64"/>
                  </a:lnTo>
                  <a:lnTo>
                    <a:pt x="433" y="64"/>
                  </a:lnTo>
                  <a:lnTo>
                    <a:pt x="496" y="134"/>
                  </a:lnTo>
                  <a:lnTo>
                    <a:pt x="527" y="170"/>
                  </a:lnTo>
                  <a:lnTo>
                    <a:pt x="558" y="207"/>
                  </a:lnTo>
                  <a:lnTo>
                    <a:pt x="558" y="207"/>
                  </a:lnTo>
                  <a:lnTo>
                    <a:pt x="585" y="239"/>
                  </a:lnTo>
                  <a:lnTo>
                    <a:pt x="614" y="273"/>
                  </a:lnTo>
                  <a:lnTo>
                    <a:pt x="631" y="290"/>
                  </a:lnTo>
                  <a:lnTo>
                    <a:pt x="647" y="307"/>
                  </a:lnTo>
                  <a:lnTo>
                    <a:pt x="665" y="324"/>
                  </a:lnTo>
                  <a:lnTo>
                    <a:pt x="683" y="341"/>
                  </a:lnTo>
                  <a:lnTo>
                    <a:pt x="683" y="341"/>
                  </a:lnTo>
                  <a:lnTo>
                    <a:pt x="729" y="380"/>
                  </a:lnTo>
                  <a:lnTo>
                    <a:pt x="729" y="380"/>
                  </a:lnTo>
                  <a:lnTo>
                    <a:pt x="765" y="411"/>
                  </a:lnTo>
                  <a:lnTo>
                    <a:pt x="801" y="444"/>
                  </a:lnTo>
                  <a:lnTo>
                    <a:pt x="801" y="444"/>
                  </a:lnTo>
                  <a:lnTo>
                    <a:pt x="836" y="477"/>
                  </a:lnTo>
                  <a:lnTo>
                    <a:pt x="869" y="511"/>
                  </a:lnTo>
                  <a:lnTo>
                    <a:pt x="900" y="546"/>
                  </a:lnTo>
                  <a:lnTo>
                    <a:pt x="930" y="581"/>
                  </a:lnTo>
                  <a:lnTo>
                    <a:pt x="930" y="581"/>
                  </a:lnTo>
                  <a:lnTo>
                    <a:pt x="946" y="600"/>
                  </a:lnTo>
                  <a:lnTo>
                    <a:pt x="946" y="600"/>
                  </a:lnTo>
                  <a:lnTo>
                    <a:pt x="962" y="620"/>
                  </a:lnTo>
                  <a:lnTo>
                    <a:pt x="980" y="641"/>
                  </a:lnTo>
                  <a:lnTo>
                    <a:pt x="998" y="661"/>
                  </a:lnTo>
                  <a:lnTo>
                    <a:pt x="1008" y="669"/>
                  </a:lnTo>
                  <a:lnTo>
                    <a:pt x="1018" y="677"/>
                  </a:lnTo>
                  <a:lnTo>
                    <a:pt x="1019" y="678"/>
                  </a:lnTo>
                  <a:lnTo>
                    <a:pt x="1020" y="678"/>
                  </a:lnTo>
                  <a:lnTo>
                    <a:pt x="1020" y="678"/>
                  </a:lnTo>
                  <a:lnTo>
                    <a:pt x="1025" y="680"/>
                  </a:lnTo>
                  <a:lnTo>
                    <a:pt x="1029" y="684"/>
                  </a:lnTo>
                  <a:lnTo>
                    <a:pt x="1029" y="685"/>
                  </a:lnTo>
                  <a:lnTo>
                    <a:pt x="1030" y="686"/>
                  </a:lnTo>
                  <a:lnTo>
                    <a:pt x="1030" y="686"/>
                  </a:lnTo>
                  <a:lnTo>
                    <a:pt x="1032" y="689"/>
                  </a:lnTo>
                  <a:lnTo>
                    <a:pt x="1035" y="692"/>
                  </a:lnTo>
                  <a:lnTo>
                    <a:pt x="1036" y="695"/>
                  </a:lnTo>
                  <a:lnTo>
                    <a:pt x="1037" y="698"/>
                  </a:lnTo>
                  <a:lnTo>
                    <a:pt x="1037" y="699"/>
                  </a:lnTo>
                  <a:lnTo>
                    <a:pt x="1037" y="700"/>
                  </a:lnTo>
                  <a:lnTo>
                    <a:pt x="1037" y="700"/>
                  </a:lnTo>
                  <a:lnTo>
                    <a:pt x="1041" y="711"/>
                  </a:lnTo>
                  <a:lnTo>
                    <a:pt x="1045" y="723"/>
                  </a:lnTo>
                  <a:lnTo>
                    <a:pt x="1047" y="735"/>
                  </a:lnTo>
                  <a:lnTo>
                    <a:pt x="1049" y="748"/>
                  </a:lnTo>
                  <a:lnTo>
                    <a:pt x="1051" y="774"/>
                  </a:lnTo>
                  <a:lnTo>
                    <a:pt x="1051" y="800"/>
                  </a:lnTo>
                  <a:lnTo>
                    <a:pt x="1050" y="826"/>
                  </a:lnTo>
                  <a:lnTo>
                    <a:pt x="1047" y="851"/>
                  </a:lnTo>
                  <a:lnTo>
                    <a:pt x="1044" y="872"/>
                  </a:lnTo>
                  <a:lnTo>
                    <a:pt x="1040" y="892"/>
                  </a:lnTo>
                  <a:lnTo>
                    <a:pt x="1040" y="892"/>
                  </a:lnTo>
                  <a:lnTo>
                    <a:pt x="1037" y="911"/>
                  </a:lnTo>
                  <a:lnTo>
                    <a:pt x="1035" y="929"/>
                  </a:lnTo>
                  <a:lnTo>
                    <a:pt x="1030" y="967"/>
                  </a:lnTo>
                  <a:lnTo>
                    <a:pt x="1030" y="973"/>
                  </a:lnTo>
                  <a:lnTo>
                    <a:pt x="1030" y="973"/>
                  </a:lnTo>
                  <a:lnTo>
                    <a:pt x="1029" y="991"/>
                  </a:lnTo>
                  <a:lnTo>
                    <a:pt x="1029" y="991"/>
                  </a:lnTo>
                  <a:lnTo>
                    <a:pt x="1029" y="1009"/>
                  </a:lnTo>
                  <a:lnTo>
                    <a:pt x="1028" y="1017"/>
                  </a:lnTo>
                  <a:lnTo>
                    <a:pt x="1026" y="1024"/>
                  </a:lnTo>
                  <a:lnTo>
                    <a:pt x="1026" y="1024"/>
                  </a:lnTo>
                  <a:lnTo>
                    <a:pt x="1024" y="1031"/>
                  </a:lnTo>
                  <a:lnTo>
                    <a:pt x="1023" y="1039"/>
                  </a:lnTo>
                  <a:lnTo>
                    <a:pt x="1023" y="1051"/>
                  </a:lnTo>
                  <a:lnTo>
                    <a:pt x="1023" y="1051"/>
                  </a:lnTo>
                  <a:lnTo>
                    <a:pt x="1023" y="1059"/>
                  </a:lnTo>
                  <a:lnTo>
                    <a:pt x="1021" y="1068"/>
                  </a:lnTo>
                  <a:lnTo>
                    <a:pt x="1019" y="1075"/>
                  </a:lnTo>
                  <a:lnTo>
                    <a:pt x="1016" y="1079"/>
                  </a:lnTo>
                  <a:lnTo>
                    <a:pt x="1013" y="1083"/>
                  </a:lnTo>
                  <a:lnTo>
                    <a:pt x="1013" y="1083"/>
                  </a:lnTo>
                  <a:lnTo>
                    <a:pt x="1010" y="1085"/>
                  </a:lnTo>
                  <a:lnTo>
                    <a:pt x="1008" y="1086"/>
                  </a:lnTo>
                  <a:lnTo>
                    <a:pt x="1005" y="1087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998" y="1087"/>
                  </a:lnTo>
                  <a:lnTo>
                    <a:pt x="997" y="1087"/>
                  </a:lnTo>
                  <a:lnTo>
                    <a:pt x="996" y="1087"/>
                  </a:lnTo>
                  <a:lnTo>
                    <a:pt x="996" y="1087"/>
                  </a:lnTo>
                  <a:lnTo>
                    <a:pt x="992" y="1088"/>
                  </a:lnTo>
                  <a:lnTo>
                    <a:pt x="991" y="1088"/>
                  </a:lnTo>
                  <a:close/>
                  <a:moveTo>
                    <a:pt x="1002" y="731"/>
                  </a:moveTo>
                  <a:lnTo>
                    <a:pt x="1002" y="731"/>
                  </a:lnTo>
                  <a:lnTo>
                    <a:pt x="954" y="761"/>
                  </a:lnTo>
                  <a:lnTo>
                    <a:pt x="954" y="761"/>
                  </a:lnTo>
                  <a:lnTo>
                    <a:pt x="918" y="784"/>
                  </a:lnTo>
                  <a:lnTo>
                    <a:pt x="918" y="784"/>
                  </a:lnTo>
                  <a:lnTo>
                    <a:pt x="885" y="803"/>
                  </a:lnTo>
                  <a:lnTo>
                    <a:pt x="885" y="803"/>
                  </a:lnTo>
                  <a:lnTo>
                    <a:pt x="856" y="821"/>
                  </a:lnTo>
                  <a:lnTo>
                    <a:pt x="842" y="830"/>
                  </a:lnTo>
                  <a:lnTo>
                    <a:pt x="829" y="839"/>
                  </a:lnTo>
                  <a:lnTo>
                    <a:pt x="819" y="847"/>
                  </a:lnTo>
                  <a:lnTo>
                    <a:pt x="819" y="847"/>
                  </a:lnTo>
                  <a:lnTo>
                    <a:pt x="773" y="881"/>
                  </a:lnTo>
                  <a:lnTo>
                    <a:pt x="729" y="917"/>
                  </a:lnTo>
                  <a:lnTo>
                    <a:pt x="729" y="917"/>
                  </a:lnTo>
                  <a:lnTo>
                    <a:pt x="717" y="925"/>
                  </a:lnTo>
                  <a:lnTo>
                    <a:pt x="717" y="925"/>
                  </a:lnTo>
                  <a:lnTo>
                    <a:pt x="704" y="936"/>
                  </a:lnTo>
                  <a:lnTo>
                    <a:pt x="691" y="948"/>
                  </a:lnTo>
                  <a:lnTo>
                    <a:pt x="678" y="960"/>
                  </a:lnTo>
                  <a:lnTo>
                    <a:pt x="672" y="967"/>
                  </a:lnTo>
                  <a:lnTo>
                    <a:pt x="668" y="974"/>
                  </a:lnTo>
                  <a:lnTo>
                    <a:pt x="664" y="980"/>
                  </a:lnTo>
                  <a:lnTo>
                    <a:pt x="671" y="982"/>
                  </a:lnTo>
                  <a:lnTo>
                    <a:pt x="671" y="982"/>
                  </a:lnTo>
                  <a:lnTo>
                    <a:pt x="699" y="991"/>
                  </a:lnTo>
                  <a:lnTo>
                    <a:pt x="699" y="991"/>
                  </a:lnTo>
                  <a:lnTo>
                    <a:pt x="718" y="996"/>
                  </a:lnTo>
                  <a:lnTo>
                    <a:pt x="738" y="1003"/>
                  </a:lnTo>
                  <a:lnTo>
                    <a:pt x="738" y="1003"/>
                  </a:lnTo>
                  <a:lnTo>
                    <a:pt x="756" y="1007"/>
                  </a:lnTo>
                  <a:lnTo>
                    <a:pt x="772" y="1010"/>
                  </a:lnTo>
                  <a:lnTo>
                    <a:pt x="772" y="1010"/>
                  </a:lnTo>
                  <a:lnTo>
                    <a:pt x="792" y="1014"/>
                  </a:lnTo>
                  <a:lnTo>
                    <a:pt x="811" y="1018"/>
                  </a:lnTo>
                  <a:lnTo>
                    <a:pt x="811" y="1018"/>
                  </a:lnTo>
                  <a:lnTo>
                    <a:pt x="854" y="1028"/>
                  </a:lnTo>
                  <a:lnTo>
                    <a:pt x="897" y="1039"/>
                  </a:lnTo>
                  <a:lnTo>
                    <a:pt x="941" y="1046"/>
                  </a:lnTo>
                  <a:lnTo>
                    <a:pt x="962" y="1049"/>
                  </a:lnTo>
                  <a:lnTo>
                    <a:pt x="984" y="1051"/>
                  </a:lnTo>
                  <a:lnTo>
                    <a:pt x="991" y="1052"/>
                  </a:lnTo>
                  <a:lnTo>
                    <a:pt x="990" y="1045"/>
                  </a:lnTo>
                  <a:lnTo>
                    <a:pt x="990" y="1045"/>
                  </a:lnTo>
                  <a:lnTo>
                    <a:pt x="989" y="1039"/>
                  </a:lnTo>
                  <a:lnTo>
                    <a:pt x="989" y="1039"/>
                  </a:lnTo>
                  <a:lnTo>
                    <a:pt x="987" y="1032"/>
                  </a:lnTo>
                  <a:lnTo>
                    <a:pt x="987" y="1029"/>
                  </a:lnTo>
                  <a:lnTo>
                    <a:pt x="987" y="1027"/>
                  </a:lnTo>
                  <a:lnTo>
                    <a:pt x="987" y="1027"/>
                  </a:lnTo>
                  <a:lnTo>
                    <a:pt x="990" y="1018"/>
                  </a:lnTo>
                  <a:lnTo>
                    <a:pt x="992" y="1008"/>
                  </a:lnTo>
                  <a:lnTo>
                    <a:pt x="993" y="988"/>
                  </a:lnTo>
                  <a:lnTo>
                    <a:pt x="993" y="988"/>
                  </a:lnTo>
                  <a:lnTo>
                    <a:pt x="994" y="974"/>
                  </a:lnTo>
                  <a:lnTo>
                    <a:pt x="994" y="974"/>
                  </a:lnTo>
                  <a:lnTo>
                    <a:pt x="995" y="957"/>
                  </a:lnTo>
                  <a:lnTo>
                    <a:pt x="995" y="957"/>
                  </a:lnTo>
                  <a:lnTo>
                    <a:pt x="998" y="925"/>
                  </a:lnTo>
                  <a:lnTo>
                    <a:pt x="1000" y="910"/>
                  </a:lnTo>
                  <a:lnTo>
                    <a:pt x="1004" y="893"/>
                  </a:lnTo>
                  <a:lnTo>
                    <a:pt x="1004" y="893"/>
                  </a:lnTo>
                  <a:lnTo>
                    <a:pt x="1010" y="856"/>
                  </a:lnTo>
                  <a:lnTo>
                    <a:pt x="1013" y="835"/>
                  </a:lnTo>
                  <a:lnTo>
                    <a:pt x="1015" y="813"/>
                  </a:lnTo>
                  <a:lnTo>
                    <a:pt x="1016" y="793"/>
                  </a:lnTo>
                  <a:lnTo>
                    <a:pt x="1015" y="772"/>
                  </a:lnTo>
                  <a:lnTo>
                    <a:pt x="1014" y="753"/>
                  </a:lnTo>
                  <a:lnTo>
                    <a:pt x="1010" y="734"/>
                  </a:lnTo>
                  <a:lnTo>
                    <a:pt x="1008" y="726"/>
                  </a:lnTo>
                  <a:lnTo>
                    <a:pt x="1002" y="73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53" name="Freeform 207"/>
            <p:cNvSpPr/>
            <p:nvPr/>
          </p:nvSpPr>
          <p:spPr bwMode="auto">
            <a:xfrm>
              <a:off x="4251325" y="2251075"/>
              <a:ext cx="195263" cy="161925"/>
            </a:xfrm>
            <a:custGeom>
              <a:avLst/>
              <a:gdLst/>
              <a:ahLst/>
              <a:cxnLst>
                <a:cxn ang="0">
                  <a:pos x="15" y="307"/>
                </a:cxn>
                <a:cxn ang="0">
                  <a:pos x="9" y="306"/>
                </a:cxn>
                <a:cxn ang="0">
                  <a:pos x="2" y="298"/>
                </a:cxn>
                <a:cxn ang="0">
                  <a:pos x="0" y="293"/>
                </a:cxn>
                <a:cxn ang="0">
                  <a:pos x="2" y="281"/>
                </a:cxn>
                <a:cxn ang="0">
                  <a:pos x="6" y="275"/>
                </a:cxn>
                <a:cxn ang="0">
                  <a:pos x="12" y="272"/>
                </a:cxn>
                <a:cxn ang="0">
                  <a:pos x="18" y="269"/>
                </a:cxn>
                <a:cxn ang="0">
                  <a:pos x="30" y="259"/>
                </a:cxn>
                <a:cxn ang="0">
                  <a:pos x="48" y="238"/>
                </a:cxn>
                <a:cxn ang="0">
                  <a:pos x="59" y="222"/>
                </a:cxn>
                <a:cxn ang="0">
                  <a:pos x="75" y="201"/>
                </a:cxn>
                <a:cxn ang="0">
                  <a:pos x="94" y="180"/>
                </a:cxn>
                <a:cxn ang="0">
                  <a:pos x="136" y="143"/>
                </a:cxn>
                <a:cxn ang="0">
                  <a:pos x="160" y="124"/>
                </a:cxn>
                <a:cxn ang="0">
                  <a:pos x="174" y="112"/>
                </a:cxn>
                <a:cxn ang="0">
                  <a:pos x="224" y="83"/>
                </a:cxn>
                <a:cxn ang="0">
                  <a:pos x="241" y="73"/>
                </a:cxn>
                <a:cxn ang="0">
                  <a:pos x="259" y="63"/>
                </a:cxn>
                <a:cxn ang="0">
                  <a:pos x="305" y="32"/>
                </a:cxn>
                <a:cxn ang="0">
                  <a:pos x="345" y="3"/>
                </a:cxn>
                <a:cxn ang="0">
                  <a:pos x="354" y="0"/>
                </a:cxn>
                <a:cxn ang="0">
                  <a:pos x="359" y="1"/>
                </a:cxn>
                <a:cxn ang="0">
                  <a:pos x="366" y="8"/>
                </a:cxn>
                <a:cxn ang="0">
                  <a:pos x="368" y="12"/>
                </a:cxn>
                <a:cxn ang="0">
                  <a:pos x="369" y="22"/>
                </a:cxn>
                <a:cxn ang="0">
                  <a:pos x="367" y="29"/>
                </a:cxn>
                <a:cxn ang="0">
                  <a:pos x="362" y="35"/>
                </a:cxn>
                <a:cxn ang="0">
                  <a:pos x="339" y="51"/>
                </a:cxn>
                <a:cxn ang="0">
                  <a:pos x="270" y="96"/>
                </a:cxn>
                <a:cxn ang="0">
                  <a:pos x="240" y="115"/>
                </a:cxn>
                <a:cxn ang="0">
                  <a:pos x="180" y="157"/>
                </a:cxn>
                <a:cxn ang="0">
                  <a:pos x="151" y="179"/>
                </a:cxn>
                <a:cxn ang="0">
                  <a:pos x="109" y="218"/>
                </a:cxn>
                <a:cxn ang="0">
                  <a:pos x="78" y="252"/>
                </a:cxn>
                <a:cxn ang="0">
                  <a:pos x="69" y="264"/>
                </a:cxn>
                <a:cxn ang="0">
                  <a:pos x="47" y="290"/>
                </a:cxn>
                <a:cxn ang="0">
                  <a:pos x="35" y="300"/>
                </a:cxn>
                <a:cxn ang="0">
                  <a:pos x="21" y="306"/>
                </a:cxn>
                <a:cxn ang="0">
                  <a:pos x="15" y="307"/>
                </a:cxn>
              </a:cxnLst>
              <a:rect l="0" t="0" r="r" b="b"/>
              <a:pathLst>
                <a:path w="369" h="307">
                  <a:moveTo>
                    <a:pt x="15" y="307"/>
                  </a:moveTo>
                  <a:lnTo>
                    <a:pt x="15" y="307"/>
                  </a:lnTo>
                  <a:lnTo>
                    <a:pt x="12" y="307"/>
                  </a:lnTo>
                  <a:lnTo>
                    <a:pt x="9" y="306"/>
                  </a:lnTo>
                  <a:lnTo>
                    <a:pt x="5" y="303"/>
                  </a:lnTo>
                  <a:lnTo>
                    <a:pt x="2" y="298"/>
                  </a:lnTo>
                  <a:lnTo>
                    <a:pt x="0" y="293"/>
                  </a:lnTo>
                  <a:lnTo>
                    <a:pt x="0" y="293"/>
                  </a:lnTo>
                  <a:lnTo>
                    <a:pt x="0" y="287"/>
                  </a:lnTo>
                  <a:lnTo>
                    <a:pt x="2" y="281"/>
                  </a:lnTo>
                  <a:lnTo>
                    <a:pt x="4" y="277"/>
                  </a:lnTo>
                  <a:lnTo>
                    <a:pt x="6" y="275"/>
                  </a:lnTo>
                  <a:lnTo>
                    <a:pt x="9" y="273"/>
                  </a:lnTo>
                  <a:lnTo>
                    <a:pt x="12" y="272"/>
                  </a:lnTo>
                  <a:lnTo>
                    <a:pt x="12" y="272"/>
                  </a:lnTo>
                  <a:lnTo>
                    <a:pt x="18" y="269"/>
                  </a:lnTo>
                  <a:lnTo>
                    <a:pt x="24" y="265"/>
                  </a:lnTo>
                  <a:lnTo>
                    <a:pt x="30" y="259"/>
                  </a:lnTo>
                  <a:lnTo>
                    <a:pt x="36" y="253"/>
                  </a:lnTo>
                  <a:lnTo>
                    <a:pt x="48" y="238"/>
                  </a:lnTo>
                  <a:lnTo>
                    <a:pt x="59" y="222"/>
                  </a:lnTo>
                  <a:lnTo>
                    <a:pt x="59" y="222"/>
                  </a:lnTo>
                  <a:lnTo>
                    <a:pt x="68" y="210"/>
                  </a:lnTo>
                  <a:lnTo>
                    <a:pt x="75" y="201"/>
                  </a:lnTo>
                  <a:lnTo>
                    <a:pt x="75" y="201"/>
                  </a:lnTo>
                  <a:lnTo>
                    <a:pt x="94" y="180"/>
                  </a:lnTo>
                  <a:lnTo>
                    <a:pt x="114" y="162"/>
                  </a:lnTo>
                  <a:lnTo>
                    <a:pt x="136" y="143"/>
                  </a:lnTo>
                  <a:lnTo>
                    <a:pt x="157" y="126"/>
                  </a:lnTo>
                  <a:lnTo>
                    <a:pt x="160" y="124"/>
                  </a:lnTo>
                  <a:lnTo>
                    <a:pt x="160" y="124"/>
                  </a:lnTo>
                  <a:lnTo>
                    <a:pt x="174" y="112"/>
                  </a:lnTo>
                  <a:lnTo>
                    <a:pt x="190" y="102"/>
                  </a:lnTo>
                  <a:lnTo>
                    <a:pt x="224" y="83"/>
                  </a:lnTo>
                  <a:lnTo>
                    <a:pt x="224" y="83"/>
                  </a:lnTo>
                  <a:lnTo>
                    <a:pt x="241" y="73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83" y="47"/>
                  </a:lnTo>
                  <a:lnTo>
                    <a:pt x="305" y="32"/>
                  </a:lnTo>
                  <a:lnTo>
                    <a:pt x="345" y="3"/>
                  </a:lnTo>
                  <a:lnTo>
                    <a:pt x="345" y="3"/>
                  </a:lnTo>
                  <a:lnTo>
                    <a:pt x="350" y="1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59" y="1"/>
                  </a:lnTo>
                  <a:lnTo>
                    <a:pt x="363" y="4"/>
                  </a:lnTo>
                  <a:lnTo>
                    <a:pt x="366" y="8"/>
                  </a:lnTo>
                  <a:lnTo>
                    <a:pt x="368" y="12"/>
                  </a:lnTo>
                  <a:lnTo>
                    <a:pt x="368" y="12"/>
                  </a:lnTo>
                  <a:lnTo>
                    <a:pt x="369" y="16"/>
                  </a:lnTo>
                  <a:lnTo>
                    <a:pt x="369" y="22"/>
                  </a:lnTo>
                  <a:lnTo>
                    <a:pt x="369" y="25"/>
                  </a:lnTo>
                  <a:lnTo>
                    <a:pt x="367" y="29"/>
                  </a:lnTo>
                  <a:lnTo>
                    <a:pt x="365" y="32"/>
                  </a:lnTo>
                  <a:lnTo>
                    <a:pt x="362" y="35"/>
                  </a:lnTo>
                  <a:lnTo>
                    <a:pt x="362" y="35"/>
                  </a:lnTo>
                  <a:lnTo>
                    <a:pt x="339" y="51"/>
                  </a:lnTo>
                  <a:lnTo>
                    <a:pt x="317" y="67"/>
                  </a:lnTo>
                  <a:lnTo>
                    <a:pt x="270" y="96"/>
                  </a:lnTo>
                  <a:lnTo>
                    <a:pt x="270" y="96"/>
                  </a:lnTo>
                  <a:lnTo>
                    <a:pt x="240" y="115"/>
                  </a:lnTo>
                  <a:lnTo>
                    <a:pt x="210" y="135"/>
                  </a:lnTo>
                  <a:lnTo>
                    <a:pt x="180" y="157"/>
                  </a:lnTo>
                  <a:lnTo>
                    <a:pt x="151" y="179"/>
                  </a:lnTo>
                  <a:lnTo>
                    <a:pt x="151" y="179"/>
                  </a:lnTo>
                  <a:lnTo>
                    <a:pt x="131" y="198"/>
                  </a:lnTo>
                  <a:lnTo>
                    <a:pt x="109" y="218"/>
                  </a:lnTo>
                  <a:lnTo>
                    <a:pt x="88" y="239"/>
                  </a:lnTo>
                  <a:lnTo>
                    <a:pt x="78" y="252"/>
                  </a:lnTo>
                  <a:lnTo>
                    <a:pt x="69" y="264"/>
                  </a:lnTo>
                  <a:lnTo>
                    <a:pt x="69" y="264"/>
                  </a:lnTo>
                  <a:lnTo>
                    <a:pt x="59" y="277"/>
                  </a:lnTo>
                  <a:lnTo>
                    <a:pt x="47" y="290"/>
                  </a:lnTo>
                  <a:lnTo>
                    <a:pt x="42" y="295"/>
                  </a:lnTo>
                  <a:lnTo>
                    <a:pt x="35" y="300"/>
                  </a:lnTo>
                  <a:lnTo>
                    <a:pt x="29" y="304"/>
                  </a:lnTo>
                  <a:lnTo>
                    <a:pt x="21" y="306"/>
                  </a:lnTo>
                  <a:lnTo>
                    <a:pt x="21" y="306"/>
                  </a:lnTo>
                  <a:lnTo>
                    <a:pt x="15" y="307"/>
                  </a:lnTo>
                  <a:lnTo>
                    <a:pt x="15" y="30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54" name="Freeform 208"/>
            <p:cNvSpPr/>
            <p:nvPr/>
          </p:nvSpPr>
          <p:spPr bwMode="auto">
            <a:xfrm>
              <a:off x="4284663" y="2282825"/>
              <a:ext cx="195263" cy="171450"/>
            </a:xfrm>
            <a:custGeom>
              <a:avLst/>
              <a:gdLst/>
              <a:ahLst/>
              <a:cxnLst>
                <a:cxn ang="0">
                  <a:pos x="15" y="323"/>
                </a:cxn>
                <a:cxn ang="0">
                  <a:pos x="6" y="319"/>
                </a:cxn>
                <a:cxn ang="0">
                  <a:pos x="1" y="309"/>
                </a:cxn>
                <a:cxn ang="0">
                  <a:pos x="0" y="306"/>
                </a:cxn>
                <a:cxn ang="0">
                  <a:pos x="0" y="297"/>
                </a:cxn>
                <a:cxn ang="0">
                  <a:pos x="4" y="290"/>
                </a:cxn>
                <a:cxn ang="0">
                  <a:pos x="7" y="287"/>
                </a:cxn>
                <a:cxn ang="0">
                  <a:pos x="15" y="277"/>
                </a:cxn>
                <a:cxn ang="0">
                  <a:pos x="20" y="266"/>
                </a:cxn>
                <a:cxn ang="0">
                  <a:pos x="29" y="253"/>
                </a:cxn>
                <a:cxn ang="0">
                  <a:pos x="48" y="230"/>
                </a:cxn>
                <a:cxn ang="0">
                  <a:pos x="68" y="211"/>
                </a:cxn>
                <a:cxn ang="0">
                  <a:pos x="94" y="190"/>
                </a:cxn>
                <a:cxn ang="0">
                  <a:pos x="126" y="162"/>
                </a:cxn>
                <a:cxn ang="0">
                  <a:pos x="159" y="135"/>
                </a:cxn>
                <a:cxn ang="0">
                  <a:pos x="187" y="111"/>
                </a:cxn>
                <a:cxn ang="0">
                  <a:pos x="236" y="73"/>
                </a:cxn>
                <a:cxn ang="0">
                  <a:pos x="254" y="61"/>
                </a:cxn>
                <a:cxn ang="0">
                  <a:pos x="311" y="23"/>
                </a:cxn>
                <a:cxn ang="0">
                  <a:pos x="344" y="3"/>
                </a:cxn>
                <a:cxn ang="0">
                  <a:pos x="348" y="1"/>
                </a:cxn>
                <a:cxn ang="0">
                  <a:pos x="352" y="0"/>
                </a:cxn>
                <a:cxn ang="0">
                  <a:pos x="358" y="2"/>
                </a:cxn>
                <a:cxn ang="0">
                  <a:pos x="366" y="9"/>
                </a:cxn>
                <a:cxn ang="0">
                  <a:pos x="368" y="14"/>
                </a:cxn>
                <a:cxn ang="0">
                  <a:pos x="369" y="22"/>
                </a:cxn>
                <a:cxn ang="0">
                  <a:pos x="366" y="29"/>
                </a:cxn>
                <a:cxn ang="0">
                  <a:pos x="361" y="35"/>
                </a:cxn>
                <a:cxn ang="0">
                  <a:pos x="325" y="57"/>
                </a:cxn>
                <a:cxn ang="0">
                  <a:pos x="271" y="92"/>
                </a:cxn>
                <a:cxn ang="0">
                  <a:pos x="250" y="107"/>
                </a:cxn>
                <a:cxn ang="0">
                  <a:pos x="190" y="157"/>
                </a:cxn>
                <a:cxn ang="0">
                  <a:pos x="164" y="179"/>
                </a:cxn>
                <a:cxn ang="0">
                  <a:pos x="134" y="203"/>
                </a:cxn>
                <a:cxn ang="0">
                  <a:pos x="102" y="229"/>
                </a:cxn>
                <a:cxn ang="0">
                  <a:pos x="72" y="258"/>
                </a:cxn>
                <a:cxn ang="0">
                  <a:pos x="66" y="264"/>
                </a:cxn>
                <a:cxn ang="0">
                  <a:pos x="51" y="286"/>
                </a:cxn>
                <a:cxn ang="0">
                  <a:pos x="46" y="295"/>
                </a:cxn>
                <a:cxn ang="0">
                  <a:pos x="33" y="312"/>
                </a:cxn>
                <a:cxn ang="0">
                  <a:pos x="24" y="319"/>
                </a:cxn>
                <a:cxn ang="0">
                  <a:pos x="15" y="323"/>
                </a:cxn>
              </a:cxnLst>
              <a:rect l="0" t="0" r="r" b="b"/>
              <a:pathLst>
                <a:path w="369" h="323">
                  <a:moveTo>
                    <a:pt x="15" y="323"/>
                  </a:moveTo>
                  <a:lnTo>
                    <a:pt x="15" y="323"/>
                  </a:lnTo>
                  <a:lnTo>
                    <a:pt x="10" y="322"/>
                  </a:lnTo>
                  <a:lnTo>
                    <a:pt x="6" y="319"/>
                  </a:lnTo>
                  <a:lnTo>
                    <a:pt x="3" y="315"/>
                  </a:lnTo>
                  <a:lnTo>
                    <a:pt x="1" y="309"/>
                  </a:lnTo>
                  <a:lnTo>
                    <a:pt x="1" y="309"/>
                  </a:lnTo>
                  <a:lnTo>
                    <a:pt x="0" y="306"/>
                  </a:lnTo>
                  <a:lnTo>
                    <a:pt x="0" y="300"/>
                  </a:lnTo>
                  <a:lnTo>
                    <a:pt x="0" y="297"/>
                  </a:lnTo>
                  <a:lnTo>
                    <a:pt x="2" y="294"/>
                  </a:lnTo>
                  <a:lnTo>
                    <a:pt x="4" y="290"/>
                  </a:lnTo>
                  <a:lnTo>
                    <a:pt x="7" y="287"/>
                  </a:lnTo>
                  <a:lnTo>
                    <a:pt x="7" y="287"/>
                  </a:lnTo>
                  <a:lnTo>
                    <a:pt x="11" y="283"/>
                  </a:lnTo>
                  <a:lnTo>
                    <a:pt x="15" y="277"/>
                  </a:lnTo>
                  <a:lnTo>
                    <a:pt x="20" y="266"/>
                  </a:lnTo>
                  <a:lnTo>
                    <a:pt x="20" y="266"/>
                  </a:lnTo>
                  <a:lnTo>
                    <a:pt x="24" y="259"/>
                  </a:lnTo>
                  <a:lnTo>
                    <a:pt x="29" y="253"/>
                  </a:lnTo>
                  <a:lnTo>
                    <a:pt x="29" y="253"/>
                  </a:lnTo>
                  <a:lnTo>
                    <a:pt x="48" y="230"/>
                  </a:lnTo>
                  <a:lnTo>
                    <a:pt x="59" y="221"/>
                  </a:lnTo>
                  <a:lnTo>
                    <a:pt x="68" y="211"/>
                  </a:lnTo>
                  <a:lnTo>
                    <a:pt x="68" y="211"/>
                  </a:lnTo>
                  <a:lnTo>
                    <a:pt x="94" y="190"/>
                  </a:lnTo>
                  <a:lnTo>
                    <a:pt x="94" y="190"/>
                  </a:lnTo>
                  <a:lnTo>
                    <a:pt x="126" y="162"/>
                  </a:lnTo>
                  <a:lnTo>
                    <a:pt x="159" y="135"/>
                  </a:lnTo>
                  <a:lnTo>
                    <a:pt x="159" y="135"/>
                  </a:lnTo>
                  <a:lnTo>
                    <a:pt x="187" y="111"/>
                  </a:lnTo>
                  <a:lnTo>
                    <a:pt x="187" y="111"/>
                  </a:lnTo>
                  <a:lnTo>
                    <a:pt x="220" y="85"/>
                  </a:lnTo>
                  <a:lnTo>
                    <a:pt x="236" y="73"/>
                  </a:lnTo>
                  <a:lnTo>
                    <a:pt x="254" y="61"/>
                  </a:lnTo>
                  <a:lnTo>
                    <a:pt x="254" y="61"/>
                  </a:lnTo>
                  <a:lnTo>
                    <a:pt x="282" y="41"/>
                  </a:lnTo>
                  <a:lnTo>
                    <a:pt x="311" y="23"/>
                  </a:lnTo>
                  <a:lnTo>
                    <a:pt x="311" y="23"/>
                  </a:lnTo>
                  <a:lnTo>
                    <a:pt x="344" y="3"/>
                  </a:lnTo>
                  <a:lnTo>
                    <a:pt x="344" y="3"/>
                  </a:lnTo>
                  <a:lnTo>
                    <a:pt x="348" y="1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55" y="1"/>
                  </a:lnTo>
                  <a:lnTo>
                    <a:pt x="358" y="2"/>
                  </a:lnTo>
                  <a:lnTo>
                    <a:pt x="363" y="5"/>
                  </a:lnTo>
                  <a:lnTo>
                    <a:pt x="366" y="9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69" y="17"/>
                  </a:lnTo>
                  <a:lnTo>
                    <a:pt x="369" y="22"/>
                  </a:lnTo>
                  <a:lnTo>
                    <a:pt x="368" y="25"/>
                  </a:lnTo>
                  <a:lnTo>
                    <a:pt x="366" y="29"/>
                  </a:lnTo>
                  <a:lnTo>
                    <a:pt x="364" y="32"/>
                  </a:lnTo>
                  <a:lnTo>
                    <a:pt x="361" y="35"/>
                  </a:lnTo>
                  <a:lnTo>
                    <a:pt x="361" y="35"/>
                  </a:lnTo>
                  <a:lnTo>
                    <a:pt x="325" y="57"/>
                  </a:lnTo>
                  <a:lnTo>
                    <a:pt x="325" y="57"/>
                  </a:lnTo>
                  <a:lnTo>
                    <a:pt x="271" y="92"/>
                  </a:lnTo>
                  <a:lnTo>
                    <a:pt x="271" y="92"/>
                  </a:lnTo>
                  <a:lnTo>
                    <a:pt x="250" y="107"/>
                  </a:lnTo>
                  <a:lnTo>
                    <a:pt x="229" y="123"/>
                  </a:lnTo>
                  <a:lnTo>
                    <a:pt x="190" y="157"/>
                  </a:lnTo>
                  <a:lnTo>
                    <a:pt x="190" y="157"/>
                  </a:lnTo>
                  <a:lnTo>
                    <a:pt x="164" y="179"/>
                  </a:lnTo>
                  <a:lnTo>
                    <a:pt x="164" y="179"/>
                  </a:lnTo>
                  <a:lnTo>
                    <a:pt x="134" y="203"/>
                  </a:lnTo>
                  <a:lnTo>
                    <a:pt x="134" y="203"/>
                  </a:lnTo>
                  <a:lnTo>
                    <a:pt x="102" y="229"/>
                  </a:lnTo>
                  <a:lnTo>
                    <a:pt x="86" y="242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66" y="264"/>
                  </a:lnTo>
                  <a:lnTo>
                    <a:pt x="61" y="271"/>
                  </a:lnTo>
                  <a:lnTo>
                    <a:pt x="51" y="286"/>
                  </a:lnTo>
                  <a:lnTo>
                    <a:pt x="51" y="286"/>
                  </a:lnTo>
                  <a:lnTo>
                    <a:pt x="46" y="295"/>
                  </a:lnTo>
                  <a:lnTo>
                    <a:pt x="40" y="303"/>
                  </a:lnTo>
                  <a:lnTo>
                    <a:pt x="33" y="312"/>
                  </a:lnTo>
                  <a:lnTo>
                    <a:pt x="24" y="319"/>
                  </a:lnTo>
                  <a:lnTo>
                    <a:pt x="24" y="319"/>
                  </a:lnTo>
                  <a:lnTo>
                    <a:pt x="19" y="322"/>
                  </a:lnTo>
                  <a:lnTo>
                    <a:pt x="15" y="323"/>
                  </a:lnTo>
                  <a:lnTo>
                    <a:pt x="15" y="32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55" name="Freeform 209"/>
            <p:cNvSpPr/>
            <p:nvPr/>
          </p:nvSpPr>
          <p:spPr bwMode="auto">
            <a:xfrm>
              <a:off x="4446588" y="2346325"/>
              <a:ext cx="285750" cy="307975"/>
            </a:xfrm>
            <a:custGeom>
              <a:avLst/>
              <a:gdLst/>
              <a:ahLst/>
              <a:cxnLst>
                <a:cxn ang="0">
                  <a:pos x="524" y="583"/>
                </a:cxn>
                <a:cxn ang="0">
                  <a:pos x="515" y="580"/>
                </a:cxn>
                <a:cxn ang="0">
                  <a:pos x="501" y="571"/>
                </a:cxn>
                <a:cxn ang="0">
                  <a:pos x="476" y="549"/>
                </a:cxn>
                <a:cxn ang="0">
                  <a:pos x="437" y="513"/>
                </a:cxn>
                <a:cxn ang="0">
                  <a:pos x="414" y="488"/>
                </a:cxn>
                <a:cxn ang="0">
                  <a:pos x="388" y="460"/>
                </a:cxn>
                <a:cxn ang="0">
                  <a:pos x="339" y="409"/>
                </a:cxn>
                <a:cxn ang="0">
                  <a:pos x="300" y="361"/>
                </a:cxn>
                <a:cxn ang="0">
                  <a:pos x="288" y="344"/>
                </a:cxn>
                <a:cxn ang="0">
                  <a:pos x="246" y="293"/>
                </a:cxn>
                <a:cxn ang="0">
                  <a:pos x="202" y="245"/>
                </a:cxn>
                <a:cxn ang="0">
                  <a:pos x="167" y="208"/>
                </a:cxn>
                <a:cxn ang="0">
                  <a:pos x="134" y="170"/>
                </a:cxn>
                <a:cxn ang="0">
                  <a:pos x="121" y="153"/>
                </a:cxn>
                <a:cxn ang="0">
                  <a:pos x="95" y="121"/>
                </a:cxn>
                <a:cxn ang="0">
                  <a:pos x="54" y="76"/>
                </a:cxn>
                <a:cxn ang="0">
                  <a:pos x="24" y="48"/>
                </a:cxn>
                <a:cxn ang="0">
                  <a:pos x="8" y="36"/>
                </a:cxn>
                <a:cxn ang="0">
                  <a:pos x="3" y="29"/>
                </a:cxn>
                <a:cxn ang="0">
                  <a:pos x="0" y="22"/>
                </a:cxn>
                <a:cxn ang="0">
                  <a:pos x="1" y="13"/>
                </a:cxn>
                <a:cxn ang="0">
                  <a:pos x="4" y="8"/>
                </a:cxn>
                <a:cxn ang="0">
                  <a:pos x="12" y="1"/>
                </a:cxn>
                <a:cxn ang="0">
                  <a:pos x="16" y="0"/>
                </a:cxn>
                <a:cxn ang="0">
                  <a:pos x="25" y="3"/>
                </a:cxn>
                <a:cxn ang="0">
                  <a:pos x="41" y="15"/>
                </a:cxn>
                <a:cxn ang="0">
                  <a:pos x="70" y="41"/>
                </a:cxn>
                <a:cxn ang="0">
                  <a:pos x="110" y="84"/>
                </a:cxn>
                <a:cxn ang="0">
                  <a:pos x="136" y="115"/>
                </a:cxn>
                <a:cxn ang="0">
                  <a:pos x="206" y="198"/>
                </a:cxn>
                <a:cxn ang="0">
                  <a:pos x="290" y="291"/>
                </a:cxn>
                <a:cxn ang="0">
                  <a:pos x="303" y="306"/>
                </a:cxn>
                <a:cxn ang="0">
                  <a:pos x="341" y="353"/>
                </a:cxn>
                <a:cxn ang="0">
                  <a:pos x="371" y="390"/>
                </a:cxn>
                <a:cxn ang="0">
                  <a:pos x="403" y="425"/>
                </a:cxn>
                <a:cxn ang="0">
                  <a:pos x="433" y="457"/>
                </a:cxn>
                <a:cxn ang="0">
                  <a:pos x="457" y="482"/>
                </a:cxn>
                <a:cxn ang="0">
                  <a:pos x="493" y="518"/>
                </a:cxn>
                <a:cxn ang="0">
                  <a:pos x="519" y="540"/>
                </a:cxn>
                <a:cxn ang="0">
                  <a:pos x="532" y="549"/>
                </a:cxn>
                <a:cxn ang="0">
                  <a:pos x="539" y="554"/>
                </a:cxn>
                <a:cxn ang="0">
                  <a:pos x="541" y="560"/>
                </a:cxn>
                <a:cxn ang="0">
                  <a:pos x="541" y="570"/>
                </a:cxn>
                <a:cxn ang="0">
                  <a:pos x="539" y="575"/>
                </a:cxn>
                <a:cxn ang="0">
                  <a:pos x="530" y="582"/>
                </a:cxn>
                <a:cxn ang="0">
                  <a:pos x="524" y="583"/>
                </a:cxn>
              </a:cxnLst>
              <a:rect l="0" t="0" r="r" b="b"/>
              <a:pathLst>
                <a:path w="541" h="583">
                  <a:moveTo>
                    <a:pt x="524" y="583"/>
                  </a:moveTo>
                  <a:lnTo>
                    <a:pt x="524" y="583"/>
                  </a:lnTo>
                  <a:lnTo>
                    <a:pt x="520" y="582"/>
                  </a:lnTo>
                  <a:lnTo>
                    <a:pt x="515" y="580"/>
                  </a:lnTo>
                  <a:lnTo>
                    <a:pt x="515" y="580"/>
                  </a:lnTo>
                  <a:lnTo>
                    <a:pt x="501" y="571"/>
                  </a:lnTo>
                  <a:lnTo>
                    <a:pt x="488" y="560"/>
                  </a:lnTo>
                  <a:lnTo>
                    <a:pt x="476" y="549"/>
                  </a:lnTo>
                  <a:lnTo>
                    <a:pt x="462" y="538"/>
                  </a:lnTo>
                  <a:lnTo>
                    <a:pt x="437" y="513"/>
                  </a:lnTo>
                  <a:lnTo>
                    <a:pt x="414" y="488"/>
                  </a:lnTo>
                  <a:lnTo>
                    <a:pt x="414" y="488"/>
                  </a:lnTo>
                  <a:lnTo>
                    <a:pt x="388" y="460"/>
                  </a:lnTo>
                  <a:lnTo>
                    <a:pt x="388" y="460"/>
                  </a:lnTo>
                  <a:lnTo>
                    <a:pt x="365" y="437"/>
                  </a:lnTo>
                  <a:lnTo>
                    <a:pt x="339" y="409"/>
                  </a:lnTo>
                  <a:lnTo>
                    <a:pt x="313" y="377"/>
                  </a:lnTo>
                  <a:lnTo>
                    <a:pt x="300" y="361"/>
                  </a:lnTo>
                  <a:lnTo>
                    <a:pt x="288" y="344"/>
                  </a:lnTo>
                  <a:lnTo>
                    <a:pt x="288" y="344"/>
                  </a:lnTo>
                  <a:lnTo>
                    <a:pt x="268" y="319"/>
                  </a:lnTo>
                  <a:lnTo>
                    <a:pt x="246" y="293"/>
                  </a:lnTo>
                  <a:lnTo>
                    <a:pt x="224" y="269"/>
                  </a:lnTo>
                  <a:lnTo>
                    <a:pt x="202" y="245"/>
                  </a:lnTo>
                  <a:lnTo>
                    <a:pt x="202" y="245"/>
                  </a:lnTo>
                  <a:lnTo>
                    <a:pt x="167" y="208"/>
                  </a:lnTo>
                  <a:lnTo>
                    <a:pt x="150" y="189"/>
                  </a:lnTo>
                  <a:lnTo>
                    <a:pt x="134" y="170"/>
                  </a:lnTo>
                  <a:lnTo>
                    <a:pt x="134" y="170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95" y="121"/>
                  </a:lnTo>
                  <a:lnTo>
                    <a:pt x="69" y="90"/>
                  </a:lnTo>
                  <a:lnTo>
                    <a:pt x="54" y="76"/>
                  </a:lnTo>
                  <a:lnTo>
                    <a:pt x="40" y="61"/>
                  </a:lnTo>
                  <a:lnTo>
                    <a:pt x="24" y="48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5" y="32"/>
                  </a:lnTo>
                  <a:lnTo>
                    <a:pt x="3" y="29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4" y="8"/>
                  </a:lnTo>
                  <a:lnTo>
                    <a:pt x="7" y="3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41" y="15"/>
                  </a:lnTo>
                  <a:lnTo>
                    <a:pt x="55" y="28"/>
                  </a:lnTo>
                  <a:lnTo>
                    <a:pt x="70" y="41"/>
                  </a:lnTo>
                  <a:lnTo>
                    <a:pt x="83" y="55"/>
                  </a:lnTo>
                  <a:lnTo>
                    <a:pt x="110" y="84"/>
                  </a:lnTo>
                  <a:lnTo>
                    <a:pt x="136" y="115"/>
                  </a:lnTo>
                  <a:lnTo>
                    <a:pt x="136" y="115"/>
                  </a:lnTo>
                  <a:lnTo>
                    <a:pt x="170" y="156"/>
                  </a:lnTo>
                  <a:lnTo>
                    <a:pt x="206" y="198"/>
                  </a:lnTo>
                  <a:lnTo>
                    <a:pt x="246" y="242"/>
                  </a:lnTo>
                  <a:lnTo>
                    <a:pt x="290" y="291"/>
                  </a:lnTo>
                  <a:lnTo>
                    <a:pt x="290" y="291"/>
                  </a:lnTo>
                  <a:lnTo>
                    <a:pt x="303" y="306"/>
                  </a:lnTo>
                  <a:lnTo>
                    <a:pt x="317" y="322"/>
                  </a:lnTo>
                  <a:lnTo>
                    <a:pt x="341" y="353"/>
                  </a:lnTo>
                  <a:lnTo>
                    <a:pt x="341" y="353"/>
                  </a:lnTo>
                  <a:lnTo>
                    <a:pt x="371" y="390"/>
                  </a:lnTo>
                  <a:lnTo>
                    <a:pt x="387" y="407"/>
                  </a:lnTo>
                  <a:lnTo>
                    <a:pt x="403" y="425"/>
                  </a:lnTo>
                  <a:lnTo>
                    <a:pt x="403" y="425"/>
                  </a:lnTo>
                  <a:lnTo>
                    <a:pt x="433" y="457"/>
                  </a:lnTo>
                  <a:lnTo>
                    <a:pt x="433" y="457"/>
                  </a:lnTo>
                  <a:lnTo>
                    <a:pt x="457" y="482"/>
                  </a:lnTo>
                  <a:lnTo>
                    <a:pt x="481" y="507"/>
                  </a:lnTo>
                  <a:lnTo>
                    <a:pt x="493" y="518"/>
                  </a:lnTo>
                  <a:lnTo>
                    <a:pt x="507" y="529"/>
                  </a:lnTo>
                  <a:lnTo>
                    <a:pt x="519" y="540"/>
                  </a:lnTo>
                  <a:lnTo>
                    <a:pt x="532" y="549"/>
                  </a:lnTo>
                  <a:lnTo>
                    <a:pt x="532" y="549"/>
                  </a:lnTo>
                  <a:lnTo>
                    <a:pt x="537" y="552"/>
                  </a:lnTo>
                  <a:lnTo>
                    <a:pt x="539" y="554"/>
                  </a:lnTo>
                  <a:lnTo>
                    <a:pt x="540" y="557"/>
                  </a:lnTo>
                  <a:lnTo>
                    <a:pt x="541" y="560"/>
                  </a:lnTo>
                  <a:lnTo>
                    <a:pt x="541" y="565"/>
                  </a:lnTo>
                  <a:lnTo>
                    <a:pt x="541" y="570"/>
                  </a:lnTo>
                  <a:lnTo>
                    <a:pt x="541" y="570"/>
                  </a:lnTo>
                  <a:lnTo>
                    <a:pt x="539" y="575"/>
                  </a:lnTo>
                  <a:lnTo>
                    <a:pt x="534" y="579"/>
                  </a:lnTo>
                  <a:lnTo>
                    <a:pt x="530" y="582"/>
                  </a:lnTo>
                  <a:lnTo>
                    <a:pt x="527" y="583"/>
                  </a:lnTo>
                  <a:lnTo>
                    <a:pt x="524" y="583"/>
                  </a:lnTo>
                  <a:lnTo>
                    <a:pt x="524" y="58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56" name="Freeform 210"/>
            <p:cNvSpPr/>
            <p:nvPr/>
          </p:nvSpPr>
          <p:spPr bwMode="auto">
            <a:xfrm>
              <a:off x="4349750" y="2435225"/>
              <a:ext cx="273050" cy="288925"/>
            </a:xfrm>
            <a:custGeom>
              <a:avLst/>
              <a:gdLst/>
              <a:ahLst/>
              <a:cxnLst>
                <a:cxn ang="0">
                  <a:pos x="493" y="546"/>
                </a:cxn>
                <a:cxn ang="0">
                  <a:pos x="481" y="537"/>
                </a:cxn>
                <a:cxn ang="0">
                  <a:pos x="475" y="524"/>
                </a:cxn>
                <a:cxn ang="0">
                  <a:pos x="457" y="505"/>
                </a:cxn>
                <a:cxn ang="0">
                  <a:pos x="444" y="490"/>
                </a:cxn>
                <a:cxn ang="0">
                  <a:pos x="436" y="479"/>
                </a:cxn>
                <a:cxn ang="0">
                  <a:pos x="411" y="452"/>
                </a:cxn>
                <a:cxn ang="0">
                  <a:pos x="402" y="443"/>
                </a:cxn>
                <a:cxn ang="0">
                  <a:pos x="387" y="420"/>
                </a:cxn>
                <a:cxn ang="0">
                  <a:pos x="376" y="410"/>
                </a:cxn>
                <a:cxn ang="0">
                  <a:pos x="345" y="378"/>
                </a:cxn>
                <a:cxn ang="0">
                  <a:pos x="321" y="352"/>
                </a:cxn>
                <a:cxn ang="0">
                  <a:pos x="280" y="313"/>
                </a:cxn>
                <a:cxn ang="0">
                  <a:pos x="252" y="285"/>
                </a:cxn>
                <a:cxn ang="0">
                  <a:pos x="151" y="183"/>
                </a:cxn>
                <a:cxn ang="0">
                  <a:pos x="106" y="136"/>
                </a:cxn>
                <a:cxn ang="0">
                  <a:pos x="64" y="92"/>
                </a:cxn>
                <a:cxn ang="0">
                  <a:pos x="33" y="58"/>
                </a:cxn>
                <a:cxn ang="0">
                  <a:pos x="13" y="39"/>
                </a:cxn>
                <a:cxn ang="0">
                  <a:pos x="3" y="26"/>
                </a:cxn>
                <a:cxn ang="0">
                  <a:pos x="0" y="14"/>
                </a:cxn>
                <a:cxn ang="0">
                  <a:pos x="5" y="6"/>
                </a:cxn>
                <a:cxn ang="0">
                  <a:pos x="19" y="0"/>
                </a:cxn>
                <a:cxn ang="0">
                  <a:pos x="26" y="2"/>
                </a:cxn>
                <a:cxn ang="0">
                  <a:pos x="34" y="8"/>
                </a:cxn>
                <a:cxn ang="0">
                  <a:pos x="72" y="47"/>
                </a:cxn>
                <a:cxn ang="0">
                  <a:pos x="94" y="67"/>
                </a:cxn>
                <a:cxn ang="0">
                  <a:pos x="151" y="133"/>
                </a:cxn>
                <a:cxn ang="0">
                  <a:pos x="191" y="176"/>
                </a:cxn>
                <a:cxn ang="0">
                  <a:pos x="275" y="260"/>
                </a:cxn>
                <a:cxn ang="0">
                  <a:pos x="311" y="293"/>
                </a:cxn>
                <a:cxn ang="0">
                  <a:pos x="364" y="343"/>
                </a:cxn>
                <a:cxn ang="0">
                  <a:pos x="407" y="387"/>
                </a:cxn>
                <a:cxn ang="0">
                  <a:pos x="423" y="411"/>
                </a:cxn>
                <a:cxn ang="0">
                  <a:pos x="440" y="429"/>
                </a:cxn>
                <a:cxn ang="0">
                  <a:pos x="452" y="440"/>
                </a:cxn>
                <a:cxn ang="0">
                  <a:pos x="460" y="452"/>
                </a:cxn>
                <a:cxn ang="0">
                  <a:pos x="481" y="478"/>
                </a:cxn>
                <a:cxn ang="0">
                  <a:pos x="496" y="493"/>
                </a:cxn>
                <a:cxn ang="0">
                  <a:pos x="508" y="510"/>
                </a:cxn>
                <a:cxn ang="0">
                  <a:pos x="512" y="513"/>
                </a:cxn>
                <a:cxn ang="0">
                  <a:pos x="515" y="524"/>
                </a:cxn>
                <a:cxn ang="0">
                  <a:pos x="515" y="533"/>
                </a:cxn>
                <a:cxn ang="0">
                  <a:pos x="510" y="542"/>
                </a:cxn>
                <a:cxn ang="0">
                  <a:pos x="499" y="546"/>
                </a:cxn>
              </a:cxnLst>
              <a:rect l="0" t="0" r="r" b="b"/>
              <a:pathLst>
                <a:path w="515" h="546">
                  <a:moveTo>
                    <a:pt x="499" y="546"/>
                  </a:moveTo>
                  <a:lnTo>
                    <a:pt x="499" y="546"/>
                  </a:lnTo>
                  <a:lnTo>
                    <a:pt x="493" y="546"/>
                  </a:lnTo>
                  <a:lnTo>
                    <a:pt x="488" y="543"/>
                  </a:lnTo>
                  <a:lnTo>
                    <a:pt x="483" y="540"/>
                  </a:lnTo>
                  <a:lnTo>
                    <a:pt x="481" y="537"/>
                  </a:lnTo>
                  <a:lnTo>
                    <a:pt x="480" y="534"/>
                  </a:lnTo>
                  <a:lnTo>
                    <a:pt x="480" y="534"/>
                  </a:lnTo>
                  <a:lnTo>
                    <a:pt x="475" y="524"/>
                  </a:lnTo>
                  <a:lnTo>
                    <a:pt x="470" y="517"/>
                  </a:lnTo>
                  <a:lnTo>
                    <a:pt x="463" y="511"/>
                  </a:lnTo>
                  <a:lnTo>
                    <a:pt x="457" y="505"/>
                  </a:lnTo>
                  <a:lnTo>
                    <a:pt x="457" y="505"/>
                  </a:lnTo>
                  <a:lnTo>
                    <a:pt x="450" y="498"/>
                  </a:lnTo>
                  <a:lnTo>
                    <a:pt x="444" y="490"/>
                  </a:lnTo>
                  <a:lnTo>
                    <a:pt x="444" y="490"/>
                  </a:lnTo>
                  <a:lnTo>
                    <a:pt x="436" y="479"/>
                  </a:lnTo>
                  <a:lnTo>
                    <a:pt x="436" y="479"/>
                  </a:lnTo>
                  <a:lnTo>
                    <a:pt x="425" y="466"/>
                  </a:lnTo>
                  <a:lnTo>
                    <a:pt x="419" y="458"/>
                  </a:lnTo>
                  <a:lnTo>
                    <a:pt x="411" y="452"/>
                  </a:lnTo>
                  <a:lnTo>
                    <a:pt x="411" y="452"/>
                  </a:lnTo>
                  <a:lnTo>
                    <a:pt x="407" y="448"/>
                  </a:lnTo>
                  <a:lnTo>
                    <a:pt x="402" y="443"/>
                  </a:lnTo>
                  <a:lnTo>
                    <a:pt x="395" y="433"/>
                  </a:lnTo>
                  <a:lnTo>
                    <a:pt x="395" y="433"/>
                  </a:lnTo>
                  <a:lnTo>
                    <a:pt x="387" y="420"/>
                  </a:lnTo>
                  <a:lnTo>
                    <a:pt x="382" y="415"/>
                  </a:lnTo>
                  <a:lnTo>
                    <a:pt x="376" y="410"/>
                  </a:lnTo>
                  <a:lnTo>
                    <a:pt x="376" y="410"/>
                  </a:lnTo>
                  <a:lnTo>
                    <a:pt x="367" y="404"/>
                  </a:lnTo>
                  <a:lnTo>
                    <a:pt x="360" y="395"/>
                  </a:lnTo>
                  <a:lnTo>
                    <a:pt x="345" y="378"/>
                  </a:lnTo>
                  <a:lnTo>
                    <a:pt x="345" y="378"/>
                  </a:lnTo>
                  <a:lnTo>
                    <a:pt x="333" y="364"/>
                  </a:lnTo>
                  <a:lnTo>
                    <a:pt x="321" y="352"/>
                  </a:lnTo>
                  <a:lnTo>
                    <a:pt x="321" y="352"/>
                  </a:lnTo>
                  <a:lnTo>
                    <a:pt x="299" y="332"/>
                  </a:lnTo>
                  <a:lnTo>
                    <a:pt x="280" y="313"/>
                  </a:lnTo>
                  <a:lnTo>
                    <a:pt x="280" y="313"/>
                  </a:lnTo>
                  <a:lnTo>
                    <a:pt x="252" y="285"/>
                  </a:lnTo>
                  <a:lnTo>
                    <a:pt x="252" y="285"/>
                  </a:lnTo>
                  <a:lnTo>
                    <a:pt x="225" y="260"/>
                  </a:lnTo>
                  <a:lnTo>
                    <a:pt x="200" y="234"/>
                  </a:lnTo>
                  <a:lnTo>
                    <a:pt x="151" y="183"/>
                  </a:lnTo>
                  <a:lnTo>
                    <a:pt x="151" y="183"/>
                  </a:lnTo>
                  <a:lnTo>
                    <a:pt x="106" y="136"/>
                  </a:lnTo>
                  <a:lnTo>
                    <a:pt x="106" y="136"/>
                  </a:lnTo>
                  <a:lnTo>
                    <a:pt x="87" y="116"/>
                  </a:lnTo>
                  <a:lnTo>
                    <a:pt x="87" y="116"/>
                  </a:lnTo>
                  <a:lnTo>
                    <a:pt x="64" y="92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33" y="58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13" y="39"/>
                  </a:lnTo>
                  <a:lnTo>
                    <a:pt x="8" y="33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1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5" y="6"/>
                  </a:lnTo>
                  <a:lnTo>
                    <a:pt x="9" y="3"/>
                  </a:lnTo>
                  <a:lnTo>
                    <a:pt x="14" y="1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2" y="1"/>
                  </a:lnTo>
                  <a:lnTo>
                    <a:pt x="26" y="2"/>
                  </a:lnTo>
                  <a:lnTo>
                    <a:pt x="31" y="4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42" y="18"/>
                  </a:lnTo>
                  <a:lnTo>
                    <a:pt x="51" y="29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83" y="57"/>
                  </a:lnTo>
                  <a:lnTo>
                    <a:pt x="94" y="67"/>
                  </a:lnTo>
                  <a:lnTo>
                    <a:pt x="94" y="67"/>
                  </a:lnTo>
                  <a:lnTo>
                    <a:pt x="124" y="100"/>
                  </a:lnTo>
                  <a:lnTo>
                    <a:pt x="151" y="133"/>
                  </a:lnTo>
                  <a:lnTo>
                    <a:pt x="164" y="146"/>
                  </a:lnTo>
                  <a:lnTo>
                    <a:pt x="164" y="146"/>
                  </a:lnTo>
                  <a:lnTo>
                    <a:pt x="191" y="176"/>
                  </a:lnTo>
                  <a:lnTo>
                    <a:pt x="219" y="205"/>
                  </a:lnTo>
                  <a:lnTo>
                    <a:pt x="247" y="232"/>
                  </a:lnTo>
                  <a:lnTo>
                    <a:pt x="275" y="260"/>
                  </a:lnTo>
                  <a:lnTo>
                    <a:pt x="275" y="260"/>
                  </a:lnTo>
                  <a:lnTo>
                    <a:pt x="311" y="293"/>
                  </a:lnTo>
                  <a:lnTo>
                    <a:pt x="311" y="293"/>
                  </a:lnTo>
                  <a:lnTo>
                    <a:pt x="342" y="321"/>
                  </a:lnTo>
                  <a:lnTo>
                    <a:pt x="342" y="321"/>
                  </a:lnTo>
                  <a:lnTo>
                    <a:pt x="364" y="343"/>
                  </a:lnTo>
                  <a:lnTo>
                    <a:pt x="386" y="363"/>
                  </a:lnTo>
                  <a:lnTo>
                    <a:pt x="396" y="375"/>
                  </a:lnTo>
                  <a:lnTo>
                    <a:pt x="407" y="387"/>
                  </a:lnTo>
                  <a:lnTo>
                    <a:pt x="415" y="398"/>
                  </a:lnTo>
                  <a:lnTo>
                    <a:pt x="423" y="411"/>
                  </a:lnTo>
                  <a:lnTo>
                    <a:pt x="423" y="411"/>
                  </a:lnTo>
                  <a:lnTo>
                    <a:pt x="426" y="416"/>
                  </a:lnTo>
                  <a:lnTo>
                    <a:pt x="430" y="421"/>
                  </a:lnTo>
                  <a:lnTo>
                    <a:pt x="440" y="429"/>
                  </a:lnTo>
                  <a:lnTo>
                    <a:pt x="440" y="429"/>
                  </a:lnTo>
                  <a:lnTo>
                    <a:pt x="446" y="435"/>
                  </a:lnTo>
                  <a:lnTo>
                    <a:pt x="452" y="440"/>
                  </a:lnTo>
                  <a:lnTo>
                    <a:pt x="452" y="440"/>
                  </a:lnTo>
                  <a:lnTo>
                    <a:pt x="460" y="452"/>
                  </a:lnTo>
                  <a:lnTo>
                    <a:pt x="460" y="452"/>
                  </a:lnTo>
                  <a:lnTo>
                    <a:pt x="470" y="466"/>
                  </a:lnTo>
                  <a:lnTo>
                    <a:pt x="475" y="472"/>
                  </a:lnTo>
                  <a:lnTo>
                    <a:pt x="481" y="478"/>
                  </a:lnTo>
                  <a:lnTo>
                    <a:pt x="481" y="478"/>
                  </a:lnTo>
                  <a:lnTo>
                    <a:pt x="489" y="486"/>
                  </a:lnTo>
                  <a:lnTo>
                    <a:pt x="496" y="493"/>
                  </a:lnTo>
                  <a:lnTo>
                    <a:pt x="502" y="501"/>
                  </a:lnTo>
                  <a:lnTo>
                    <a:pt x="507" y="509"/>
                  </a:lnTo>
                  <a:lnTo>
                    <a:pt x="508" y="510"/>
                  </a:lnTo>
                  <a:lnTo>
                    <a:pt x="509" y="511"/>
                  </a:lnTo>
                  <a:lnTo>
                    <a:pt x="509" y="511"/>
                  </a:lnTo>
                  <a:lnTo>
                    <a:pt x="512" y="513"/>
                  </a:lnTo>
                  <a:lnTo>
                    <a:pt x="514" y="516"/>
                  </a:lnTo>
                  <a:lnTo>
                    <a:pt x="515" y="520"/>
                  </a:lnTo>
                  <a:lnTo>
                    <a:pt x="515" y="524"/>
                  </a:lnTo>
                  <a:lnTo>
                    <a:pt x="515" y="530"/>
                  </a:lnTo>
                  <a:lnTo>
                    <a:pt x="515" y="530"/>
                  </a:lnTo>
                  <a:lnTo>
                    <a:pt x="515" y="533"/>
                  </a:lnTo>
                  <a:lnTo>
                    <a:pt x="514" y="537"/>
                  </a:lnTo>
                  <a:lnTo>
                    <a:pt x="513" y="540"/>
                  </a:lnTo>
                  <a:lnTo>
                    <a:pt x="510" y="542"/>
                  </a:lnTo>
                  <a:lnTo>
                    <a:pt x="510" y="542"/>
                  </a:lnTo>
                  <a:lnTo>
                    <a:pt x="506" y="545"/>
                  </a:lnTo>
                  <a:lnTo>
                    <a:pt x="499" y="546"/>
                  </a:lnTo>
                  <a:lnTo>
                    <a:pt x="499" y="5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57" name="Freeform 211"/>
            <p:cNvSpPr/>
            <p:nvPr/>
          </p:nvSpPr>
          <p:spPr bwMode="auto">
            <a:xfrm>
              <a:off x="4708525" y="2740025"/>
              <a:ext cx="77788" cy="74613"/>
            </a:xfrm>
            <a:custGeom>
              <a:avLst/>
              <a:gdLst/>
              <a:ahLst/>
              <a:cxnLst>
                <a:cxn ang="0">
                  <a:pos x="116" y="142"/>
                </a:cxn>
                <a:cxn ang="0">
                  <a:pos x="111" y="142"/>
                </a:cxn>
                <a:cxn ang="0">
                  <a:pos x="101" y="140"/>
                </a:cxn>
                <a:cxn ang="0">
                  <a:pos x="90" y="136"/>
                </a:cxn>
                <a:cxn ang="0">
                  <a:pos x="88" y="139"/>
                </a:cxn>
                <a:cxn ang="0">
                  <a:pos x="79" y="141"/>
                </a:cxn>
                <a:cxn ang="0">
                  <a:pos x="77" y="141"/>
                </a:cxn>
                <a:cxn ang="0">
                  <a:pos x="63" y="139"/>
                </a:cxn>
                <a:cxn ang="0">
                  <a:pos x="49" y="136"/>
                </a:cxn>
                <a:cxn ang="0">
                  <a:pos x="42" y="134"/>
                </a:cxn>
                <a:cxn ang="0">
                  <a:pos x="33" y="127"/>
                </a:cxn>
                <a:cxn ang="0">
                  <a:pos x="30" y="129"/>
                </a:cxn>
                <a:cxn ang="0">
                  <a:pos x="21" y="131"/>
                </a:cxn>
                <a:cxn ang="0">
                  <a:pos x="18" y="130"/>
                </a:cxn>
                <a:cxn ang="0">
                  <a:pos x="12" y="127"/>
                </a:cxn>
                <a:cxn ang="0">
                  <a:pos x="7" y="122"/>
                </a:cxn>
                <a:cxn ang="0">
                  <a:pos x="6" y="117"/>
                </a:cxn>
                <a:cxn ang="0">
                  <a:pos x="5" y="115"/>
                </a:cxn>
                <a:cxn ang="0">
                  <a:pos x="1" y="108"/>
                </a:cxn>
                <a:cxn ang="0">
                  <a:pos x="1" y="101"/>
                </a:cxn>
                <a:cxn ang="0">
                  <a:pos x="3" y="95"/>
                </a:cxn>
                <a:cxn ang="0">
                  <a:pos x="13" y="83"/>
                </a:cxn>
                <a:cxn ang="0">
                  <a:pos x="31" y="62"/>
                </a:cxn>
                <a:cxn ang="0">
                  <a:pos x="63" y="34"/>
                </a:cxn>
                <a:cxn ang="0">
                  <a:pos x="92" y="13"/>
                </a:cxn>
                <a:cxn ang="0">
                  <a:pos x="98" y="8"/>
                </a:cxn>
                <a:cxn ang="0">
                  <a:pos x="113" y="1"/>
                </a:cxn>
                <a:cxn ang="0">
                  <a:pos x="121" y="0"/>
                </a:cxn>
                <a:cxn ang="0">
                  <a:pos x="131" y="2"/>
                </a:cxn>
                <a:cxn ang="0">
                  <a:pos x="137" y="5"/>
                </a:cxn>
                <a:cxn ang="0">
                  <a:pos x="143" y="15"/>
                </a:cxn>
                <a:cxn ang="0">
                  <a:pos x="147" y="29"/>
                </a:cxn>
                <a:cxn ang="0">
                  <a:pos x="148" y="35"/>
                </a:cxn>
                <a:cxn ang="0">
                  <a:pos x="147" y="53"/>
                </a:cxn>
                <a:cxn ang="0">
                  <a:pos x="148" y="84"/>
                </a:cxn>
                <a:cxn ang="0">
                  <a:pos x="148" y="100"/>
                </a:cxn>
                <a:cxn ang="0">
                  <a:pos x="146" y="116"/>
                </a:cxn>
                <a:cxn ang="0">
                  <a:pos x="145" y="125"/>
                </a:cxn>
                <a:cxn ang="0">
                  <a:pos x="141" y="132"/>
                </a:cxn>
                <a:cxn ang="0">
                  <a:pos x="136" y="136"/>
                </a:cxn>
                <a:cxn ang="0">
                  <a:pos x="128" y="141"/>
                </a:cxn>
                <a:cxn ang="0">
                  <a:pos x="126" y="141"/>
                </a:cxn>
                <a:cxn ang="0">
                  <a:pos x="121" y="142"/>
                </a:cxn>
                <a:cxn ang="0">
                  <a:pos x="116" y="142"/>
                </a:cxn>
              </a:cxnLst>
              <a:rect l="0" t="0" r="r" b="b"/>
              <a:pathLst>
                <a:path w="148" h="142">
                  <a:moveTo>
                    <a:pt x="116" y="142"/>
                  </a:moveTo>
                  <a:lnTo>
                    <a:pt x="116" y="142"/>
                  </a:lnTo>
                  <a:lnTo>
                    <a:pt x="111" y="142"/>
                  </a:lnTo>
                  <a:lnTo>
                    <a:pt x="111" y="142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93" y="136"/>
                  </a:lnTo>
                  <a:lnTo>
                    <a:pt x="90" y="136"/>
                  </a:lnTo>
                  <a:lnTo>
                    <a:pt x="88" y="139"/>
                  </a:lnTo>
                  <a:lnTo>
                    <a:pt x="88" y="139"/>
                  </a:lnTo>
                  <a:lnTo>
                    <a:pt x="84" y="141"/>
                  </a:lnTo>
                  <a:lnTo>
                    <a:pt x="79" y="141"/>
                  </a:lnTo>
                  <a:lnTo>
                    <a:pt x="79" y="141"/>
                  </a:lnTo>
                  <a:lnTo>
                    <a:pt x="77" y="141"/>
                  </a:lnTo>
                  <a:lnTo>
                    <a:pt x="77" y="141"/>
                  </a:lnTo>
                  <a:lnTo>
                    <a:pt x="63" y="139"/>
                  </a:lnTo>
                  <a:lnTo>
                    <a:pt x="63" y="139"/>
                  </a:lnTo>
                  <a:lnTo>
                    <a:pt x="49" y="136"/>
                  </a:lnTo>
                  <a:lnTo>
                    <a:pt x="49" y="136"/>
                  </a:lnTo>
                  <a:lnTo>
                    <a:pt x="42" y="134"/>
                  </a:lnTo>
                  <a:lnTo>
                    <a:pt x="36" y="130"/>
                  </a:lnTo>
                  <a:lnTo>
                    <a:pt x="33" y="127"/>
                  </a:lnTo>
                  <a:lnTo>
                    <a:pt x="30" y="129"/>
                  </a:lnTo>
                  <a:lnTo>
                    <a:pt x="30" y="129"/>
                  </a:lnTo>
                  <a:lnTo>
                    <a:pt x="25" y="130"/>
                  </a:lnTo>
                  <a:lnTo>
                    <a:pt x="21" y="131"/>
                  </a:lnTo>
                  <a:lnTo>
                    <a:pt x="21" y="131"/>
                  </a:lnTo>
                  <a:lnTo>
                    <a:pt x="18" y="130"/>
                  </a:lnTo>
                  <a:lnTo>
                    <a:pt x="13" y="129"/>
                  </a:lnTo>
                  <a:lnTo>
                    <a:pt x="12" y="127"/>
                  </a:lnTo>
                  <a:lnTo>
                    <a:pt x="10" y="125"/>
                  </a:lnTo>
                  <a:lnTo>
                    <a:pt x="7" y="122"/>
                  </a:lnTo>
                  <a:lnTo>
                    <a:pt x="6" y="119"/>
                  </a:lnTo>
                  <a:lnTo>
                    <a:pt x="6" y="117"/>
                  </a:lnTo>
                  <a:lnTo>
                    <a:pt x="5" y="115"/>
                  </a:lnTo>
                  <a:lnTo>
                    <a:pt x="5" y="115"/>
                  </a:lnTo>
                  <a:lnTo>
                    <a:pt x="2" y="112"/>
                  </a:lnTo>
                  <a:lnTo>
                    <a:pt x="1" y="108"/>
                  </a:lnTo>
                  <a:lnTo>
                    <a:pt x="0" y="104"/>
                  </a:lnTo>
                  <a:lnTo>
                    <a:pt x="1" y="101"/>
                  </a:lnTo>
                  <a:lnTo>
                    <a:pt x="2" y="98"/>
                  </a:lnTo>
                  <a:lnTo>
                    <a:pt x="3" y="95"/>
                  </a:lnTo>
                  <a:lnTo>
                    <a:pt x="3" y="95"/>
                  </a:lnTo>
                  <a:lnTo>
                    <a:pt x="13" y="83"/>
                  </a:lnTo>
                  <a:lnTo>
                    <a:pt x="22" y="72"/>
                  </a:lnTo>
                  <a:lnTo>
                    <a:pt x="31" y="62"/>
                  </a:lnTo>
                  <a:lnTo>
                    <a:pt x="42" y="52"/>
                  </a:lnTo>
                  <a:lnTo>
                    <a:pt x="63" y="34"/>
                  </a:lnTo>
                  <a:lnTo>
                    <a:pt x="87" y="17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98" y="8"/>
                  </a:lnTo>
                  <a:lnTo>
                    <a:pt x="105" y="4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6" y="1"/>
                  </a:lnTo>
                  <a:lnTo>
                    <a:pt x="131" y="2"/>
                  </a:lnTo>
                  <a:lnTo>
                    <a:pt x="131" y="2"/>
                  </a:lnTo>
                  <a:lnTo>
                    <a:pt x="137" y="5"/>
                  </a:lnTo>
                  <a:lnTo>
                    <a:pt x="141" y="9"/>
                  </a:lnTo>
                  <a:lnTo>
                    <a:pt x="143" y="15"/>
                  </a:lnTo>
                  <a:lnTo>
                    <a:pt x="145" y="20"/>
                  </a:lnTo>
                  <a:lnTo>
                    <a:pt x="147" y="29"/>
                  </a:lnTo>
                  <a:lnTo>
                    <a:pt x="148" y="35"/>
                  </a:lnTo>
                  <a:lnTo>
                    <a:pt x="148" y="35"/>
                  </a:lnTo>
                  <a:lnTo>
                    <a:pt x="147" y="53"/>
                  </a:lnTo>
                  <a:lnTo>
                    <a:pt x="147" y="53"/>
                  </a:lnTo>
                  <a:lnTo>
                    <a:pt x="147" y="81"/>
                  </a:lnTo>
                  <a:lnTo>
                    <a:pt x="148" y="84"/>
                  </a:lnTo>
                  <a:lnTo>
                    <a:pt x="148" y="84"/>
                  </a:lnTo>
                  <a:lnTo>
                    <a:pt x="148" y="100"/>
                  </a:lnTo>
                  <a:lnTo>
                    <a:pt x="147" y="108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5" y="125"/>
                  </a:lnTo>
                  <a:lnTo>
                    <a:pt x="143" y="128"/>
                  </a:lnTo>
                  <a:lnTo>
                    <a:pt x="141" y="132"/>
                  </a:lnTo>
                  <a:lnTo>
                    <a:pt x="139" y="134"/>
                  </a:lnTo>
                  <a:lnTo>
                    <a:pt x="136" y="136"/>
                  </a:lnTo>
                  <a:lnTo>
                    <a:pt x="128" y="141"/>
                  </a:lnTo>
                  <a:lnTo>
                    <a:pt x="128" y="141"/>
                  </a:lnTo>
                  <a:lnTo>
                    <a:pt x="127" y="141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1" y="142"/>
                  </a:lnTo>
                  <a:lnTo>
                    <a:pt x="116" y="142"/>
                  </a:lnTo>
                  <a:lnTo>
                    <a:pt x="116" y="1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  <p:sp>
          <p:nvSpPr>
            <p:cNvPr id="58" name="Freeform 212"/>
            <p:cNvSpPr/>
            <p:nvPr/>
          </p:nvSpPr>
          <p:spPr bwMode="auto">
            <a:xfrm>
              <a:off x="4197350" y="2182813"/>
              <a:ext cx="260350" cy="244475"/>
            </a:xfrm>
            <a:custGeom>
              <a:avLst/>
              <a:gdLst/>
              <a:ahLst/>
              <a:cxnLst>
                <a:cxn ang="0">
                  <a:pos x="106" y="462"/>
                </a:cxn>
                <a:cxn ang="0">
                  <a:pos x="96" y="455"/>
                </a:cxn>
                <a:cxn ang="0">
                  <a:pos x="94" y="452"/>
                </a:cxn>
                <a:cxn ang="0">
                  <a:pos x="85" y="442"/>
                </a:cxn>
                <a:cxn ang="0">
                  <a:pos x="76" y="430"/>
                </a:cxn>
                <a:cxn ang="0">
                  <a:pos x="53" y="411"/>
                </a:cxn>
                <a:cxn ang="0">
                  <a:pos x="35" y="386"/>
                </a:cxn>
                <a:cxn ang="0">
                  <a:pos x="15" y="339"/>
                </a:cxn>
                <a:cxn ang="0">
                  <a:pos x="5" y="299"/>
                </a:cxn>
                <a:cxn ang="0">
                  <a:pos x="0" y="253"/>
                </a:cxn>
                <a:cxn ang="0">
                  <a:pos x="3" y="202"/>
                </a:cxn>
                <a:cxn ang="0">
                  <a:pos x="8" y="172"/>
                </a:cxn>
                <a:cxn ang="0">
                  <a:pos x="24" y="124"/>
                </a:cxn>
                <a:cxn ang="0">
                  <a:pos x="48" y="85"/>
                </a:cxn>
                <a:cxn ang="0">
                  <a:pos x="68" y="64"/>
                </a:cxn>
                <a:cxn ang="0">
                  <a:pos x="124" y="25"/>
                </a:cxn>
                <a:cxn ang="0">
                  <a:pos x="193" y="4"/>
                </a:cxn>
                <a:cxn ang="0">
                  <a:pos x="241" y="0"/>
                </a:cxn>
                <a:cxn ang="0">
                  <a:pos x="298" y="5"/>
                </a:cxn>
                <a:cxn ang="0">
                  <a:pos x="352" y="20"/>
                </a:cxn>
                <a:cxn ang="0">
                  <a:pos x="401" y="44"/>
                </a:cxn>
                <a:cxn ang="0">
                  <a:pos x="445" y="76"/>
                </a:cxn>
                <a:cxn ang="0">
                  <a:pos x="480" y="115"/>
                </a:cxn>
                <a:cxn ang="0">
                  <a:pos x="492" y="135"/>
                </a:cxn>
                <a:cxn ang="0">
                  <a:pos x="491" y="146"/>
                </a:cxn>
                <a:cxn ang="0">
                  <a:pos x="483" y="153"/>
                </a:cxn>
                <a:cxn ang="0">
                  <a:pos x="473" y="157"/>
                </a:cxn>
                <a:cxn ang="0">
                  <a:pos x="465" y="154"/>
                </a:cxn>
                <a:cxn ang="0">
                  <a:pos x="458" y="147"/>
                </a:cxn>
                <a:cxn ang="0">
                  <a:pos x="429" y="112"/>
                </a:cxn>
                <a:cxn ang="0">
                  <a:pos x="395" y="85"/>
                </a:cxn>
                <a:cxn ang="0">
                  <a:pos x="356" y="65"/>
                </a:cxn>
                <a:cxn ang="0">
                  <a:pos x="289" y="42"/>
                </a:cxn>
                <a:cxn ang="0">
                  <a:pos x="247" y="34"/>
                </a:cxn>
                <a:cxn ang="0">
                  <a:pos x="219" y="34"/>
                </a:cxn>
                <a:cxn ang="0">
                  <a:pos x="182" y="40"/>
                </a:cxn>
                <a:cxn ang="0">
                  <a:pos x="144" y="53"/>
                </a:cxn>
                <a:cxn ang="0">
                  <a:pos x="109" y="74"/>
                </a:cxn>
                <a:cxn ang="0">
                  <a:pos x="80" y="100"/>
                </a:cxn>
                <a:cxn ang="0">
                  <a:pos x="59" y="133"/>
                </a:cxn>
                <a:cxn ang="0">
                  <a:pos x="48" y="163"/>
                </a:cxn>
                <a:cxn ang="0">
                  <a:pos x="39" y="210"/>
                </a:cxn>
                <a:cxn ang="0">
                  <a:pos x="38" y="259"/>
                </a:cxn>
                <a:cxn ang="0">
                  <a:pos x="45" y="304"/>
                </a:cxn>
                <a:cxn ang="0">
                  <a:pos x="60" y="348"/>
                </a:cxn>
                <a:cxn ang="0">
                  <a:pos x="76" y="373"/>
                </a:cxn>
                <a:cxn ang="0">
                  <a:pos x="101" y="402"/>
                </a:cxn>
                <a:cxn ang="0">
                  <a:pos x="122" y="429"/>
                </a:cxn>
                <a:cxn ang="0">
                  <a:pos x="125" y="431"/>
                </a:cxn>
                <a:cxn ang="0">
                  <a:pos x="131" y="446"/>
                </a:cxn>
                <a:cxn ang="0">
                  <a:pos x="129" y="455"/>
                </a:cxn>
                <a:cxn ang="0">
                  <a:pos x="121" y="462"/>
                </a:cxn>
                <a:cxn ang="0">
                  <a:pos x="110" y="463"/>
                </a:cxn>
              </a:cxnLst>
              <a:rect l="0" t="0" r="r" b="b"/>
              <a:pathLst>
                <a:path w="492" h="463">
                  <a:moveTo>
                    <a:pt x="110" y="463"/>
                  </a:moveTo>
                  <a:lnTo>
                    <a:pt x="110" y="463"/>
                  </a:lnTo>
                  <a:lnTo>
                    <a:pt x="106" y="462"/>
                  </a:lnTo>
                  <a:lnTo>
                    <a:pt x="102" y="461"/>
                  </a:lnTo>
                  <a:lnTo>
                    <a:pt x="98" y="458"/>
                  </a:lnTo>
                  <a:lnTo>
                    <a:pt x="96" y="455"/>
                  </a:lnTo>
                  <a:lnTo>
                    <a:pt x="96" y="455"/>
                  </a:lnTo>
                  <a:lnTo>
                    <a:pt x="94" y="453"/>
                  </a:lnTo>
                  <a:lnTo>
                    <a:pt x="94" y="452"/>
                  </a:lnTo>
                  <a:lnTo>
                    <a:pt x="91" y="450"/>
                  </a:lnTo>
                  <a:lnTo>
                    <a:pt x="91" y="450"/>
                  </a:lnTo>
                  <a:lnTo>
                    <a:pt x="85" y="442"/>
                  </a:lnTo>
                  <a:lnTo>
                    <a:pt x="85" y="442"/>
                  </a:lnTo>
                  <a:lnTo>
                    <a:pt x="80" y="435"/>
                  </a:lnTo>
                  <a:lnTo>
                    <a:pt x="76" y="430"/>
                  </a:lnTo>
                  <a:lnTo>
                    <a:pt x="65" y="421"/>
                  </a:lnTo>
                  <a:lnTo>
                    <a:pt x="65" y="421"/>
                  </a:lnTo>
                  <a:lnTo>
                    <a:pt x="53" y="411"/>
                  </a:lnTo>
                  <a:lnTo>
                    <a:pt x="53" y="411"/>
                  </a:lnTo>
                  <a:lnTo>
                    <a:pt x="44" y="399"/>
                  </a:lnTo>
                  <a:lnTo>
                    <a:pt x="35" y="386"/>
                  </a:lnTo>
                  <a:lnTo>
                    <a:pt x="27" y="370"/>
                  </a:lnTo>
                  <a:lnTo>
                    <a:pt x="21" y="355"/>
                  </a:lnTo>
                  <a:lnTo>
                    <a:pt x="15" y="339"/>
                  </a:lnTo>
                  <a:lnTo>
                    <a:pt x="11" y="325"/>
                  </a:lnTo>
                  <a:lnTo>
                    <a:pt x="5" y="299"/>
                  </a:lnTo>
                  <a:lnTo>
                    <a:pt x="5" y="299"/>
                  </a:lnTo>
                  <a:lnTo>
                    <a:pt x="3" y="285"/>
                  </a:lnTo>
                  <a:lnTo>
                    <a:pt x="0" y="269"/>
                  </a:lnTo>
                  <a:lnTo>
                    <a:pt x="0" y="253"/>
                  </a:lnTo>
                  <a:lnTo>
                    <a:pt x="0" y="235"/>
                  </a:lnTo>
                  <a:lnTo>
                    <a:pt x="0" y="218"/>
                  </a:lnTo>
                  <a:lnTo>
                    <a:pt x="3" y="202"/>
                  </a:lnTo>
                  <a:lnTo>
                    <a:pt x="5" y="186"/>
                  </a:lnTo>
                  <a:lnTo>
                    <a:pt x="8" y="172"/>
                  </a:lnTo>
                  <a:lnTo>
                    <a:pt x="8" y="172"/>
                  </a:lnTo>
                  <a:lnTo>
                    <a:pt x="13" y="154"/>
                  </a:lnTo>
                  <a:lnTo>
                    <a:pt x="18" y="139"/>
                  </a:lnTo>
                  <a:lnTo>
                    <a:pt x="24" y="124"/>
                  </a:lnTo>
                  <a:lnTo>
                    <a:pt x="31" y="110"/>
                  </a:lnTo>
                  <a:lnTo>
                    <a:pt x="39" y="98"/>
                  </a:lnTo>
                  <a:lnTo>
                    <a:pt x="48" y="85"/>
                  </a:lnTo>
                  <a:lnTo>
                    <a:pt x="57" y="7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85" y="49"/>
                  </a:lnTo>
                  <a:lnTo>
                    <a:pt x="105" y="36"/>
                  </a:lnTo>
                  <a:lnTo>
                    <a:pt x="124" y="25"/>
                  </a:lnTo>
                  <a:lnTo>
                    <a:pt x="146" y="16"/>
                  </a:lnTo>
                  <a:lnTo>
                    <a:pt x="169" y="9"/>
                  </a:lnTo>
                  <a:lnTo>
                    <a:pt x="193" y="4"/>
                  </a:lnTo>
                  <a:lnTo>
                    <a:pt x="216" y="1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60" y="1"/>
                  </a:lnTo>
                  <a:lnTo>
                    <a:pt x="279" y="2"/>
                  </a:lnTo>
                  <a:lnTo>
                    <a:pt x="298" y="5"/>
                  </a:lnTo>
                  <a:lnTo>
                    <a:pt x="316" y="9"/>
                  </a:lnTo>
                  <a:lnTo>
                    <a:pt x="334" y="14"/>
                  </a:lnTo>
                  <a:lnTo>
                    <a:pt x="352" y="20"/>
                  </a:lnTo>
                  <a:lnTo>
                    <a:pt x="368" y="27"/>
                  </a:lnTo>
                  <a:lnTo>
                    <a:pt x="385" y="35"/>
                  </a:lnTo>
                  <a:lnTo>
                    <a:pt x="401" y="44"/>
                  </a:lnTo>
                  <a:lnTo>
                    <a:pt x="416" y="54"/>
                  </a:lnTo>
                  <a:lnTo>
                    <a:pt x="430" y="65"/>
                  </a:lnTo>
                  <a:lnTo>
                    <a:pt x="445" y="76"/>
                  </a:lnTo>
                  <a:lnTo>
                    <a:pt x="457" y="88"/>
                  </a:lnTo>
                  <a:lnTo>
                    <a:pt x="469" y="102"/>
                  </a:lnTo>
                  <a:lnTo>
                    <a:pt x="480" y="115"/>
                  </a:lnTo>
                  <a:lnTo>
                    <a:pt x="490" y="130"/>
                  </a:lnTo>
                  <a:lnTo>
                    <a:pt x="490" y="130"/>
                  </a:lnTo>
                  <a:lnTo>
                    <a:pt x="492" y="135"/>
                  </a:lnTo>
                  <a:lnTo>
                    <a:pt x="492" y="139"/>
                  </a:lnTo>
                  <a:lnTo>
                    <a:pt x="492" y="143"/>
                  </a:lnTo>
                  <a:lnTo>
                    <a:pt x="491" y="146"/>
                  </a:lnTo>
                  <a:lnTo>
                    <a:pt x="491" y="146"/>
                  </a:lnTo>
                  <a:lnTo>
                    <a:pt x="487" y="150"/>
                  </a:lnTo>
                  <a:lnTo>
                    <a:pt x="483" y="153"/>
                  </a:lnTo>
                  <a:lnTo>
                    <a:pt x="478" y="155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69" y="155"/>
                  </a:lnTo>
                  <a:lnTo>
                    <a:pt x="465" y="154"/>
                  </a:lnTo>
                  <a:lnTo>
                    <a:pt x="462" y="151"/>
                  </a:lnTo>
                  <a:lnTo>
                    <a:pt x="458" y="147"/>
                  </a:lnTo>
                  <a:lnTo>
                    <a:pt x="458" y="147"/>
                  </a:lnTo>
                  <a:lnTo>
                    <a:pt x="450" y="135"/>
                  </a:lnTo>
                  <a:lnTo>
                    <a:pt x="439" y="123"/>
                  </a:lnTo>
                  <a:lnTo>
                    <a:pt x="429" y="112"/>
                  </a:lnTo>
                  <a:lnTo>
                    <a:pt x="419" y="102"/>
                  </a:lnTo>
                  <a:lnTo>
                    <a:pt x="407" y="94"/>
                  </a:lnTo>
                  <a:lnTo>
                    <a:pt x="395" y="85"/>
                  </a:lnTo>
                  <a:lnTo>
                    <a:pt x="383" y="77"/>
                  </a:lnTo>
                  <a:lnTo>
                    <a:pt x="369" y="71"/>
                  </a:lnTo>
                  <a:lnTo>
                    <a:pt x="356" y="65"/>
                  </a:lnTo>
                  <a:lnTo>
                    <a:pt x="342" y="59"/>
                  </a:lnTo>
                  <a:lnTo>
                    <a:pt x="316" y="50"/>
                  </a:lnTo>
                  <a:lnTo>
                    <a:pt x="289" y="42"/>
                  </a:lnTo>
                  <a:lnTo>
                    <a:pt x="263" y="36"/>
                  </a:lnTo>
                  <a:lnTo>
                    <a:pt x="263" y="36"/>
                  </a:lnTo>
                  <a:lnTo>
                    <a:pt x="247" y="34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19" y="34"/>
                  </a:lnTo>
                  <a:lnTo>
                    <a:pt x="207" y="35"/>
                  </a:lnTo>
                  <a:lnTo>
                    <a:pt x="195" y="37"/>
                  </a:lnTo>
                  <a:lnTo>
                    <a:pt x="182" y="40"/>
                  </a:lnTo>
                  <a:lnTo>
                    <a:pt x="169" y="44"/>
                  </a:lnTo>
                  <a:lnTo>
                    <a:pt x="156" y="48"/>
                  </a:lnTo>
                  <a:lnTo>
                    <a:pt x="144" y="53"/>
                  </a:lnTo>
                  <a:lnTo>
                    <a:pt x="133" y="59"/>
                  </a:lnTo>
                  <a:lnTo>
                    <a:pt x="120" y="66"/>
                  </a:lnTo>
                  <a:lnTo>
                    <a:pt x="109" y="74"/>
                  </a:lnTo>
                  <a:lnTo>
                    <a:pt x="99" y="82"/>
                  </a:lnTo>
                  <a:lnTo>
                    <a:pt x="89" y="90"/>
                  </a:lnTo>
                  <a:lnTo>
                    <a:pt x="80" y="100"/>
                  </a:lnTo>
                  <a:lnTo>
                    <a:pt x="72" y="110"/>
                  </a:lnTo>
                  <a:lnTo>
                    <a:pt x="66" y="121"/>
                  </a:lnTo>
                  <a:lnTo>
                    <a:pt x="59" y="133"/>
                  </a:lnTo>
                  <a:lnTo>
                    <a:pt x="59" y="133"/>
                  </a:lnTo>
                  <a:lnTo>
                    <a:pt x="53" y="147"/>
                  </a:lnTo>
                  <a:lnTo>
                    <a:pt x="48" y="163"/>
                  </a:lnTo>
                  <a:lnTo>
                    <a:pt x="44" y="178"/>
                  </a:lnTo>
                  <a:lnTo>
                    <a:pt x="41" y="195"/>
                  </a:lnTo>
                  <a:lnTo>
                    <a:pt x="39" y="210"/>
                  </a:lnTo>
                  <a:lnTo>
                    <a:pt x="38" y="227"/>
                  </a:lnTo>
                  <a:lnTo>
                    <a:pt x="37" y="242"/>
                  </a:lnTo>
                  <a:lnTo>
                    <a:pt x="38" y="259"/>
                  </a:lnTo>
                  <a:lnTo>
                    <a:pt x="39" y="274"/>
                  </a:lnTo>
                  <a:lnTo>
                    <a:pt x="42" y="290"/>
                  </a:lnTo>
                  <a:lnTo>
                    <a:pt x="45" y="304"/>
                  </a:lnTo>
                  <a:lnTo>
                    <a:pt x="49" y="320"/>
                  </a:lnTo>
                  <a:lnTo>
                    <a:pt x="54" y="334"/>
                  </a:lnTo>
                  <a:lnTo>
                    <a:pt x="60" y="348"/>
                  </a:lnTo>
                  <a:lnTo>
                    <a:pt x="68" y="361"/>
                  </a:lnTo>
                  <a:lnTo>
                    <a:pt x="76" y="373"/>
                  </a:lnTo>
                  <a:lnTo>
                    <a:pt x="76" y="373"/>
                  </a:lnTo>
                  <a:lnTo>
                    <a:pt x="87" y="389"/>
                  </a:lnTo>
                  <a:lnTo>
                    <a:pt x="101" y="402"/>
                  </a:lnTo>
                  <a:lnTo>
                    <a:pt x="101" y="402"/>
                  </a:lnTo>
                  <a:lnTo>
                    <a:pt x="112" y="416"/>
                  </a:lnTo>
                  <a:lnTo>
                    <a:pt x="121" y="428"/>
                  </a:lnTo>
                  <a:lnTo>
                    <a:pt x="122" y="429"/>
                  </a:lnTo>
                  <a:lnTo>
                    <a:pt x="123" y="430"/>
                  </a:lnTo>
                  <a:lnTo>
                    <a:pt x="123" y="430"/>
                  </a:lnTo>
                  <a:lnTo>
                    <a:pt x="125" y="431"/>
                  </a:lnTo>
                  <a:lnTo>
                    <a:pt x="128" y="434"/>
                  </a:lnTo>
                  <a:lnTo>
                    <a:pt x="130" y="440"/>
                  </a:lnTo>
                  <a:lnTo>
                    <a:pt x="131" y="446"/>
                  </a:lnTo>
                  <a:lnTo>
                    <a:pt x="130" y="451"/>
                  </a:lnTo>
                  <a:lnTo>
                    <a:pt x="130" y="451"/>
                  </a:lnTo>
                  <a:lnTo>
                    <a:pt x="129" y="455"/>
                  </a:lnTo>
                  <a:lnTo>
                    <a:pt x="125" y="458"/>
                  </a:lnTo>
                  <a:lnTo>
                    <a:pt x="123" y="460"/>
                  </a:lnTo>
                  <a:lnTo>
                    <a:pt x="121" y="462"/>
                  </a:lnTo>
                  <a:lnTo>
                    <a:pt x="117" y="463"/>
                  </a:lnTo>
                  <a:lnTo>
                    <a:pt x="114" y="463"/>
                  </a:lnTo>
                  <a:lnTo>
                    <a:pt x="110" y="46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605448"/>
                </a:solidFill>
              </a:endParaRPr>
            </a:p>
          </p:txBody>
        </p:sp>
      </p:grpSp>
      <p:sp>
        <p:nvSpPr>
          <p:cNvPr id="60" name="页脚占位符 2">
            <a:extLst>
              <a:ext uri="{FF2B5EF4-FFF2-40B4-BE49-F238E27FC236}">
                <a16:creationId xmlns:a16="http://schemas.microsoft.com/office/drawing/2014/main" id="{B918F348-2A60-1142-905C-03B310B27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8145" y="6251247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895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667" decel="49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7.40741E-7 L -0.90768 -0.00162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9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
二级
三级
四级
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B0D88-4ED7-4C12-AD2F-AB21A450758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13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B0D88-4ED7-4C12-AD2F-AB21A450758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959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mp/homepage?__biz=MzU1OTg5NDkzOA==&amp;hid=1&amp;sn=8fc2b63f53559bc0cee292ce629c4788&amp;scene=18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cch123/golang-notes" TargetMode="External"/><Relationship Id="rId4" Type="http://schemas.openxmlformats.org/officeDocument/2006/relationships/hyperlink" Target="https://qcrao.com/archives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jianfengye/inside-go" TargetMode="External"/><Relationship Id="rId4" Type="http://schemas.openxmlformats.org/officeDocument/2006/relationships/hyperlink" Target="https://www.cnblogs.com/yjf512/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0.png"/><Relationship Id="rId4" Type="http://schemas.openxmlformats.org/officeDocument/2006/relationships/image" Target="../media/image11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-delve/delve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9.tiff"/><Relationship Id="rId4" Type="http://schemas.openxmlformats.org/officeDocument/2006/relationships/image" Target="../media/image138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hyperlink" Target="https://chai2010.cn/advanced-go-programming-book/ch3-asm/ch3-09-debug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0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图片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82"/>
          <a:stretch/>
        </p:blipFill>
        <p:spPr>
          <a:xfrm>
            <a:off x="0" y="-2650210"/>
            <a:ext cx="12192000" cy="7549600"/>
          </a:xfrm>
          <a:prstGeom prst="rect">
            <a:avLst/>
          </a:prstGeom>
        </p:spPr>
      </p:pic>
      <p:sp>
        <p:nvSpPr>
          <p:cNvPr id="3" name="PA_文本框 2"/>
          <p:cNvSpPr txBox="1"/>
          <p:nvPr>
            <p:custDataLst>
              <p:tags r:id="rId2"/>
            </p:custDataLst>
          </p:nvPr>
        </p:nvSpPr>
        <p:spPr>
          <a:xfrm>
            <a:off x="2635634" y="4727660"/>
            <a:ext cx="7658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静蕾简体" panose="03000509000000000000" pitchFamily="65" charset="-122"/>
              </a:rPr>
              <a:t>Go runtime</a:t>
            </a:r>
            <a:r>
              <a:rPr lang="zh-CN" altLang="en-US" sz="6000" b="1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静蕾简体" panose="03000509000000000000" pitchFamily="65" charset="-122"/>
              </a:rPr>
              <a:t>源码分析</a:t>
            </a:r>
          </a:p>
        </p:txBody>
      </p:sp>
      <p:sp>
        <p:nvSpPr>
          <p:cNvPr id="5" name="PA_文本框 2">
            <a:extLst>
              <a:ext uri="{FF2B5EF4-FFF2-40B4-BE49-F238E27FC236}">
                <a16:creationId xmlns:a16="http://schemas.microsoft.com/office/drawing/2014/main" id="{77882A9C-2D88-3E4A-9E66-37B920761A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629650" y="5743323"/>
            <a:ext cx="2274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静蕾简体" panose="03000509000000000000" pitchFamily="65" charset="-122"/>
              </a:rPr>
              <a:t>叶剑峰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F4294FA-4C7F-6E4C-8DE8-BDEB28859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</a:p>
        </p:txBody>
      </p:sp>
    </p:spTree>
    <p:extLst>
      <p:ext uri="{BB962C8B-B14F-4D97-AF65-F5344CB8AC3E}">
        <p14:creationId xmlns:p14="http://schemas.microsoft.com/office/powerpoint/2010/main" val="361066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"/>
          <p:cNvSpPr txBox="1">
            <a:spLocks/>
          </p:cNvSpPr>
          <p:nvPr/>
        </p:nvSpPr>
        <p:spPr>
          <a:xfrm>
            <a:off x="1192478" y="292682"/>
            <a:ext cx="5574081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汇编指令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–</a:t>
            </a:r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函数定义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F0CA3F-9626-4240-8C77-8664A0E69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285" y="1903730"/>
            <a:ext cx="5574081" cy="1943594"/>
          </a:xfrm>
          <a:prstGeom prst="rect">
            <a:avLst/>
          </a:prstGeo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8F50E5-F860-A240-AFA6-A0DE274A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643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后续琢磨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03FA13-13BD-9645-B8FF-5754B67FCFF4}"/>
              </a:ext>
            </a:extLst>
          </p:cNvPr>
          <p:cNvSpPr txBox="1"/>
          <p:nvPr/>
        </p:nvSpPr>
        <p:spPr>
          <a:xfrm>
            <a:off x="1306286" y="3198167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有几个函数好像每次都见到？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0444E1-84B2-4442-B3EC-E4F4C0A8C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56435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常用函数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F2ADA1-9711-9547-B7D4-BCA5E9BD9490}"/>
              </a:ext>
            </a:extLst>
          </p:cNvPr>
          <p:cNvSpPr txBox="1"/>
          <p:nvPr/>
        </p:nvSpPr>
        <p:spPr>
          <a:xfrm>
            <a:off x="643467" y="18852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8BFCCE-CD93-E346-9BA8-D896701AD314}"/>
              </a:ext>
            </a:extLst>
          </p:cNvPr>
          <p:cNvSpPr/>
          <p:nvPr/>
        </p:nvSpPr>
        <p:spPr>
          <a:xfrm>
            <a:off x="1013321" y="1678000"/>
            <a:ext cx="3572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 err="1">
                <a:solidFill>
                  <a:srgbClr val="C792EA"/>
                </a:solidFill>
              </a:rPr>
              <a:t>func</a:t>
            </a:r>
            <a:r>
              <a:rPr lang="en" altLang="zh-CN" i="1" dirty="0">
                <a:solidFill>
                  <a:srgbClr val="C792EA"/>
                </a:solidFill>
              </a:rPr>
              <a:t> </a:t>
            </a:r>
            <a:r>
              <a:rPr lang="en" altLang="zh-CN" dirty="0" err="1">
                <a:solidFill>
                  <a:srgbClr val="82AAFF"/>
                </a:solidFill>
              </a:rPr>
              <a:t>newproc</a:t>
            </a:r>
            <a:r>
              <a:rPr lang="en" altLang="zh-CN" dirty="0">
                <a:solidFill>
                  <a:srgbClr val="89DDFF"/>
                </a:solidFill>
              </a:rPr>
              <a:t>(</a:t>
            </a:r>
            <a:r>
              <a:rPr lang="en" altLang="zh-CN" dirty="0" err="1">
                <a:solidFill>
                  <a:srgbClr val="F78C6C"/>
                </a:solidFill>
              </a:rPr>
              <a:t>siz</a:t>
            </a:r>
            <a:r>
              <a:rPr lang="en" altLang="zh-CN" dirty="0">
                <a:solidFill>
                  <a:srgbClr val="F78C6C"/>
                </a:solidFill>
              </a:rPr>
              <a:t> </a:t>
            </a:r>
            <a:r>
              <a:rPr lang="en" altLang="zh-CN" dirty="0">
                <a:solidFill>
                  <a:srgbClr val="C3E88D"/>
                </a:solidFill>
              </a:rPr>
              <a:t>int32</a:t>
            </a:r>
            <a:r>
              <a:rPr lang="en" altLang="zh-CN" dirty="0">
                <a:solidFill>
                  <a:srgbClr val="89DDFF"/>
                </a:solidFill>
              </a:rPr>
              <a:t>, </a:t>
            </a:r>
            <a:r>
              <a:rPr lang="en" altLang="zh-CN" dirty="0" err="1">
                <a:solidFill>
                  <a:srgbClr val="F78C6C"/>
                </a:solidFill>
              </a:rPr>
              <a:t>fn</a:t>
            </a:r>
            <a:r>
              <a:rPr lang="en" altLang="zh-CN" dirty="0">
                <a:solidFill>
                  <a:srgbClr val="F78C6C"/>
                </a:solidFill>
              </a:rPr>
              <a:t> </a:t>
            </a:r>
            <a:r>
              <a:rPr lang="en" altLang="zh-CN" dirty="0">
                <a:solidFill>
                  <a:srgbClr val="89DDFF"/>
                </a:solidFill>
              </a:rPr>
              <a:t>*</a:t>
            </a:r>
            <a:r>
              <a:rPr lang="en" altLang="zh-CN" dirty="0" err="1">
                <a:solidFill>
                  <a:srgbClr val="C3E88D"/>
                </a:solidFill>
              </a:rPr>
              <a:t>funcval</a:t>
            </a:r>
            <a:r>
              <a:rPr lang="en" altLang="zh-CN" dirty="0">
                <a:solidFill>
                  <a:srgbClr val="89DDFF"/>
                </a:solidFill>
              </a:rPr>
              <a:t>) 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167591A-B72C-6F40-A342-E22808C00527}"/>
              </a:ext>
            </a:extLst>
          </p:cNvPr>
          <p:cNvSpPr/>
          <p:nvPr/>
        </p:nvSpPr>
        <p:spPr>
          <a:xfrm>
            <a:off x="1013321" y="3007467"/>
            <a:ext cx="2695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 err="1">
                <a:solidFill>
                  <a:srgbClr val="C792EA"/>
                </a:solidFill>
              </a:rPr>
              <a:t>func</a:t>
            </a:r>
            <a:r>
              <a:rPr lang="en" altLang="zh-CN" i="1" dirty="0">
                <a:solidFill>
                  <a:srgbClr val="C792EA"/>
                </a:solidFill>
              </a:rPr>
              <a:t> </a:t>
            </a:r>
            <a:r>
              <a:rPr lang="en" altLang="zh-CN" dirty="0" err="1">
                <a:solidFill>
                  <a:srgbClr val="82AAFF"/>
                </a:solidFill>
              </a:rPr>
              <a:t>systemstack</a:t>
            </a:r>
            <a:r>
              <a:rPr lang="en" altLang="zh-CN" dirty="0">
                <a:solidFill>
                  <a:srgbClr val="89DDFF"/>
                </a:solidFill>
              </a:rPr>
              <a:t>(</a:t>
            </a:r>
            <a:r>
              <a:rPr lang="en" altLang="zh-CN" dirty="0" err="1">
                <a:solidFill>
                  <a:srgbClr val="F78C6C"/>
                </a:solidFill>
              </a:rPr>
              <a:t>fn</a:t>
            </a:r>
            <a:r>
              <a:rPr lang="en" altLang="zh-CN" dirty="0">
                <a:solidFill>
                  <a:srgbClr val="F78C6C"/>
                </a:solidFill>
              </a:rPr>
              <a:t> </a:t>
            </a:r>
            <a:r>
              <a:rPr lang="en" altLang="zh-CN" i="1" dirty="0" err="1">
                <a:solidFill>
                  <a:srgbClr val="C792EA"/>
                </a:solidFill>
              </a:rPr>
              <a:t>func</a:t>
            </a:r>
            <a:r>
              <a:rPr lang="en" altLang="zh-CN" dirty="0">
                <a:solidFill>
                  <a:srgbClr val="89DDFF"/>
                </a:solidFill>
              </a:rPr>
              <a:t>())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1202459-6E54-6544-AA78-8832BFD301C1}"/>
              </a:ext>
            </a:extLst>
          </p:cNvPr>
          <p:cNvSpPr/>
          <p:nvPr/>
        </p:nvSpPr>
        <p:spPr>
          <a:xfrm>
            <a:off x="1013321" y="5666401"/>
            <a:ext cx="1467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 err="1">
                <a:solidFill>
                  <a:srgbClr val="C792EA"/>
                </a:solidFill>
              </a:rPr>
              <a:t>func</a:t>
            </a:r>
            <a:r>
              <a:rPr lang="en" altLang="zh-CN" i="1" dirty="0">
                <a:solidFill>
                  <a:srgbClr val="C792EA"/>
                </a:solidFill>
              </a:rPr>
              <a:t> </a:t>
            </a:r>
            <a:r>
              <a:rPr lang="en" altLang="zh-CN" dirty="0" err="1">
                <a:solidFill>
                  <a:srgbClr val="82AAFF"/>
                </a:solidFill>
              </a:rPr>
              <a:t>getg</a:t>
            </a:r>
            <a:r>
              <a:rPr lang="en" altLang="zh-CN" dirty="0">
                <a:solidFill>
                  <a:srgbClr val="89DDFF"/>
                </a:solidFill>
              </a:rPr>
              <a:t>() *</a:t>
            </a:r>
            <a:r>
              <a:rPr lang="en" altLang="zh-CN" dirty="0">
                <a:solidFill>
                  <a:srgbClr val="C3E88D"/>
                </a:solidFill>
              </a:rPr>
              <a:t>g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FD1E1F-34B5-8D41-97F0-A5ED7838F098}"/>
              </a:ext>
            </a:extLst>
          </p:cNvPr>
          <p:cNvSpPr/>
          <p:nvPr/>
        </p:nvSpPr>
        <p:spPr>
          <a:xfrm>
            <a:off x="1013321" y="4336934"/>
            <a:ext cx="229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 err="1">
                <a:solidFill>
                  <a:srgbClr val="C792EA"/>
                </a:solidFill>
              </a:rPr>
              <a:t>func</a:t>
            </a:r>
            <a:r>
              <a:rPr lang="en" altLang="zh-CN" i="1" dirty="0">
                <a:solidFill>
                  <a:srgbClr val="C792EA"/>
                </a:solidFill>
              </a:rPr>
              <a:t> </a:t>
            </a:r>
            <a:r>
              <a:rPr lang="en" altLang="zh-CN" dirty="0" err="1">
                <a:solidFill>
                  <a:srgbClr val="82AAFF"/>
                </a:solidFill>
              </a:rPr>
              <a:t>mcall</a:t>
            </a:r>
            <a:r>
              <a:rPr lang="en" altLang="zh-CN" dirty="0">
                <a:solidFill>
                  <a:srgbClr val="89DDFF"/>
                </a:solidFill>
              </a:rPr>
              <a:t>(</a:t>
            </a:r>
            <a:r>
              <a:rPr lang="en" altLang="zh-CN" dirty="0" err="1">
                <a:solidFill>
                  <a:srgbClr val="F78C6C"/>
                </a:solidFill>
              </a:rPr>
              <a:t>fn</a:t>
            </a:r>
            <a:r>
              <a:rPr lang="en" altLang="zh-CN" dirty="0">
                <a:solidFill>
                  <a:srgbClr val="F78C6C"/>
                </a:solidFill>
              </a:rPr>
              <a:t> </a:t>
            </a:r>
            <a:r>
              <a:rPr lang="en" altLang="zh-CN" i="1" dirty="0" err="1">
                <a:solidFill>
                  <a:srgbClr val="C792EA"/>
                </a:solidFill>
              </a:rPr>
              <a:t>func</a:t>
            </a:r>
            <a:r>
              <a:rPr lang="en" altLang="zh-CN" dirty="0">
                <a:solidFill>
                  <a:srgbClr val="89DDFF"/>
                </a:solidFill>
              </a:rPr>
              <a:t>(*</a:t>
            </a:r>
            <a:r>
              <a:rPr lang="en" altLang="zh-CN" dirty="0">
                <a:solidFill>
                  <a:srgbClr val="C3E88D"/>
                </a:solidFill>
              </a:rPr>
              <a:t>g</a:t>
            </a:r>
            <a:r>
              <a:rPr lang="en" altLang="zh-CN" dirty="0">
                <a:solidFill>
                  <a:srgbClr val="89DDFF"/>
                </a:solidFill>
              </a:rPr>
              <a:t>))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FE57ED5-67B0-9749-9EBC-64B9192F05DA}"/>
              </a:ext>
            </a:extLst>
          </p:cNvPr>
          <p:cNvSpPr/>
          <p:nvPr/>
        </p:nvSpPr>
        <p:spPr>
          <a:xfrm>
            <a:off x="6338060" y="1700578"/>
            <a:ext cx="3805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 err="1">
                <a:solidFill>
                  <a:srgbClr val="C792EA"/>
                </a:solidFill>
              </a:rPr>
              <a:t>func</a:t>
            </a:r>
            <a:r>
              <a:rPr lang="en" altLang="zh-CN" i="1" dirty="0">
                <a:solidFill>
                  <a:srgbClr val="C792EA"/>
                </a:solidFill>
              </a:rPr>
              <a:t> </a:t>
            </a:r>
            <a:r>
              <a:rPr lang="en" altLang="zh-CN" dirty="0" err="1">
                <a:solidFill>
                  <a:srgbClr val="82AAFF"/>
                </a:solidFill>
              </a:rPr>
              <a:t>runqput</a:t>
            </a:r>
            <a:r>
              <a:rPr lang="en" altLang="zh-CN" dirty="0">
                <a:solidFill>
                  <a:srgbClr val="89DDFF"/>
                </a:solidFill>
              </a:rPr>
              <a:t>(</a:t>
            </a:r>
            <a:r>
              <a:rPr lang="en" altLang="zh-CN" dirty="0">
                <a:solidFill>
                  <a:srgbClr val="F78C6C"/>
                </a:solidFill>
              </a:rPr>
              <a:t>_p_ </a:t>
            </a:r>
            <a:r>
              <a:rPr lang="en" altLang="zh-CN" dirty="0">
                <a:solidFill>
                  <a:srgbClr val="89DDFF"/>
                </a:solidFill>
              </a:rPr>
              <a:t>*</a:t>
            </a:r>
            <a:r>
              <a:rPr lang="en" altLang="zh-CN" dirty="0">
                <a:solidFill>
                  <a:srgbClr val="C3E88D"/>
                </a:solidFill>
              </a:rPr>
              <a:t>p</a:t>
            </a:r>
            <a:r>
              <a:rPr lang="en" altLang="zh-CN" dirty="0">
                <a:solidFill>
                  <a:srgbClr val="89DDFF"/>
                </a:solidFill>
              </a:rPr>
              <a:t>, </a:t>
            </a:r>
            <a:r>
              <a:rPr lang="en" altLang="zh-CN" dirty="0" err="1">
                <a:solidFill>
                  <a:srgbClr val="F78C6C"/>
                </a:solidFill>
              </a:rPr>
              <a:t>gp</a:t>
            </a:r>
            <a:r>
              <a:rPr lang="en" altLang="zh-CN" dirty="0">
                <a:solidFill>
                  <a:srgbClr val="F78C6C"/>
                </a:solidFill>
              </a:rPr>
              <a:t> </a:t>
            </a:r>
            <a:r>
              <a:rPr lang="en" altLang="zh-CN" dirty="0">
                <a:solidFill>
                  <a:srgbClr val="89DDFF"/>
                </a:solidFill>
              </a:rPr>
              <a:t>*</a:t>
            </a:r>
            <a:r>
              <a:rPr lang="en" altLang="zh-CN" dirty="0">
                <a:solidFill>
                  <a:srgbClr val="C3E88D"/>
                </a:solidFill>
              </a:rPr>
              <a:t>g</a:t>
            </a:r>
            <a:r>
              <a:rPr lang="en" altLang="zh-CN" dirty="0">
                <a:solidFill>
                  <a:srgbClr val="89DDFF"/>
                </a:solidFill>
              </a:rPr>
              <a:t>, </a:t>
            </a:r>
            <a:r>
              <a:rPr lang="en" altLang="zh-CN" dirty="0">
                <a:solidFill>
                  <a:srgbClr val="F78C6C"/>
                </a:solidFill>
              </a:rPr>
              <a:t>next </a:t>
            </a:r>
            <a:r>
              <a:rPr lang="en" altLang="zh-CN" dirty="0">
                <a:solidFill>
                  <a:srgbClr val="C3E88D"/>
                </a:solidFill>
              </a:rPr>
              <a:t>bool</a:t>
            </a:r>
            <a:r>
              <a:rPr lang="en" altLang="zh-CN" dirty="0">
                <a:solidFill>
                  <a:srgbClr val="89DDFF"/>
                </a:solidFill>
              </a:rPr>
              <a:t>)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720A618-157B-FC40-BE6D-F04AA4731FD5}"/>
              </a:ext>
            </a:extLst>
          </p:cNvPr>
          <p:cNvSpPr/>
          <p:nvPr/>
        </p:nvSpPr>
        <p:spPr>
          <a:xfrm>
            <a:off x="6338060" y="2822801"/>
            <a:ext cx="1389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 err="1">
                <a:solidFill>
                  <a:srgbClr val="C792EA"/>
                </a:solidFill>
              </a:rPr>
              <a:t>func</a:t>
            </a:r>
            <a:r>
              <a:rPr lang="en" altLang="zh-CN" i="1" dirty="0">
                <a:solidFill>
                  <a:srgbClr val="C792EA"/>
                </a:solidFill>
              </a:rPr>
              <a:t> </a:t>
            </a:r>
            <a:r>
              <a:rPr lang="en" altLang="zh-CN" dirty="0" err="1">
                <a:solidFill>
                  <a:srgbClr val="82AAFF"/>
                </a:solidFill>
              </a:rPr>
              <a:t>wakep</a:t>
            </a:r>
            <a:r>
              <a:rPr lang="en" altLang="zh-CN" dirty="0">
                <a:solidFill>
                  <a:srgbClr val="89DDFF"/>
                </a:solidFill>
              </a:rPr>
              <a:t>()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55D5B42-3D90-0541-8F6C-A841D3096D8D}"/>
              </a:ext>
            </a:extLst>
          </p:cNvPr>
          <p:cNvSpPr/>
          <p:nvPr/>
        </p:nvSpPr>
        <p:spPr>
          <a:xfrm>
            <a:off x="6338060" y="4152268"/>
            <a:ext cx="3412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 err="1">
                <a:solidFill>
                  <a:srgbClr val="C792EA"/>
                </a:solidFill>
              </a:rPr>
              <a:t>func</a:t>
            </a:r>
            <a:r>
              <a:rPr lang="en" altLang="zh-CN" i="1" dirty="0">
                <a:solidFill>
                  <a:srgbClr val="C792EA"/>
                </a:solidFill>
              </a:rPr>
              <a:t> </a:t>
            </a:r>
            <a:r>
              <a:rPr lang="en" altLang="zh-CN" dirty="0" err="1">
                <a:solidFill>
                  <a:srgbClr val="82AAFF"/>
                </a:solidFill>
              </a:rPr>
              <a:t>startm</a:t>
            </a:r>
            <a:r>
              <a:rPr lang="en" altLang="zh-CN" dirty="0">
                <a:solidFill>
                  <a:srgbClr val="89DDFF"/>
                </a:solidFill>
              </a:rPr>
              <a:t>(</a:t>
            </a:r>
            <a:r>
              <a:rPr lang="en" altLang="zh-CN" dirty="0">
                <a:solidFill>
                  <a:srgbClr val="F78C6C"/>
                </a:solidFill>
              </a:rPr>
              <a:t>_p_ </a:t>
            </a:r>
            <a:r>
              <a:rPr lang="en" altLang="zh-CN" dirty="0">
                <a:solidFill>
                  <a:srgbClr val="89DDFF"/>
                </a:solidFill>
              </a:rPr>
              <a:t>*</a:t>
            </a:r>
            <a:r>
              <a:rPr lang="en" altLang="zh-CN" dirty="0">
                <a:solidFill>
                  <a:srgbClr val="C3E88D"/>
                </a:solidFill>
              </a:rPr>
              <a:t>p</a:t>
            </a:r>
            <a:r>
              <a:rPr lang="en" altLang="zh-CN" dirty="0">
                <a:solidFill>
                  <a:srgbClr val="89DDFF"/>
                </a:solidFill>
              </a:rPr>
              <a:t>, </a:t>
            </a:r>
            <a:r>
              <a:rPr lang="en" altLang="zh-CN" dirty="0">
                <a:solidFill>
                  <a:srgbClr val="F78C6C"/>
                </a:solidFill>
              </a:rPr>
              <a:t>spinning </a:t>
            </a:r>
            <a:r>
              <a:rPr lang="en" altLang="zh-CN" dirty="0">
                <a:solidFill>
                  <a:srgbClr val="C3E88D"/>
                </a:solidFill>
              </a:rPr>
              <a:t>bool</a:t>
            </a:r>
            <a:r>
              <a:rPr lang="en" altLang="zh-CN" dirty="0">
                <a:solidFill>
                  <a:srgbClr val="89DDFF"/>
                </a:solidFill>
              </a:rPr>
              <a:t>)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2D5B2A3-8E38-4B49-BF42-872B0DE42510}"/>
              </a:ext>
            </a:extLst>
          </p:cNvPr>
          <p:cNvSpPr/>
          <p:nvPr/>
        </p:nvSpPr>
        <p:spPr>
          <a:xfrm>
            <a:off x="6338060" y="5666401"/>
            <a:ext cx="1619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 err="1">
                <a:solidFill>
                  <a:srgbClr val="C792EA"/>
                </a:solidFill>
              </a:rPr>
              <a:t>func</a:t>
            </a:r>
            <a:r>
              <a:rPr lang="en" altLang="zh-CN" i="1" dirty="0">
                <a:solidFill>
                  <a:srgbClr val="C792EA"/>
                </a:solidFill>
              </a:rPr>
              <a:t> </a:t>
            </a:r>
            <a:r>
              <a:rPr lang="en" altLang="zh-CN" dirty="0">
                <a:solidFill>
                  <a:srgbClr val="82AAFF"/>
                </a:solidFill>
              </a:rPr>
              <a:t>schedule</a:t>
            </a:r>
            <a:r>
              <a:rPr lang="en" altLang="zh-CN" dirty="0">
                <a:solidFill>
                  <a:srgbClr val="89DDFF"/>
                </a:solidFill>
              </a:rPr>
              <a:t>()</a:t>
            </a:r>
            <a:endParaRPr lang="zh-CN" altLang="en-US" dirty="0"/>
          </a:p>
        </p:txBody>
      </p:sp>
      <p:sp>
        <p:nvSpPr>
          <p:cNvPr id="14" name="页脚占位符 13">
            <a:extLst>
              <a:ext uri="{FF2B5EF4-FFF2-40B4-BE49-F238E27FC236}">
                <a16:creationId xmlns:a16="http://schemas.microsoft.com/office/drawing/2014/main" id="{9B9482D9-E027-AF4A-8051-169B2B9D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26202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常用函数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F2ADA1-9711-9547-B7D4-BCA5E9BD9490}"/>
              </a:ext>
            </a:extLst>
          </p:cNvPr>
          <p:cNvSpPr txBox="1"/>
          <p:nvPr/>
        </p:nvSpPr>
        <p:spPr>
          <a:xfrm>
            <a:off x="643467" y="18852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4A029D4-73CA-AE4E-B18C-C0A9B190129C}"/>
              </a:ext>
            </a:extLst>
          </p:cNvPr>
          <p:cNvSpPr/>
          <p:nvPr/>
        </p:nvSpPr>
        <p:spPr>
          <a:xfrm>
            <a:off x="1093316" y="1607445"/>
            <a:ext cx="2667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 err="1">
                <a:solidFill>
                  <a:srgbClr val="C792EA"/>
                </a:solidFill>
              </a:rPr>
              <a:t>func</a:t>
            </a:r>
            <a:r>
              <a:rPr lang="en" altLang="zh-CN" i="1" dirty="0">
                <a:solidFill>
                  <a:srgbClr val="C792EA"/>
                </a:solidFill>
              </a:rPr>
              <a:t> </a:t>
            </a:r>
            <a:r>
              <a:rPr lang="en" altLang="zh-CN" dirty="0" err="1">
                <a:solidFill>
                  <a:srgbClr val="82AAFF"/>
                </a:solidFill>
              </a:rPr>
              <a:t>notewakeup</a:t>
            </a:r>
            <a:r>
              <a:rPr lang="en" altLang="zh-CN" dirty="0">
                <a:solidFill>
                  <a:srgbClr val="89DDFF"/>
                </a:solidFill>
              </a:rPr>
              <a:t>(</a:t>
            </a:r>
            <a:r>
              <a:rPr lang="en" altLang="zh-CN" dirty="0">
                <a:solidFill>
                  <a:srgbClr val="F78C6C"/>
                </a:solidFill>
              </a:rPr>
              <a:t>n </a:t>
            </a:r>
            <a:r>
              <a:rPr lang="en" altLang="zh-CN" dirty="0">
                <a:solidFill>
                  <a:srgbClr val="89DDFF"/>
                </a:solidFill>
              </a:rPr>
              <a:t>*</a:t>
            </a:r>
            <a:r>
              <a:rPr lang="en" altLang="zh-CN" dirty="0">
                <a:solidFill>
                  <a:srgbClr val="C3E88D"/>
                </a:solidFill>
              </a:rPr>
              <a:t>note</a:t>
            </a:r>
            <a:r>
              <a:rPr lang="en" altLang="zh-CN" dirty="0">
                <a:solidFill>
                  <a:srgbClr val="89DDFF"/>
                </a:solidFill>
              </a:rPr>
              <a:t>)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F19A70-ED99-8E43-8DB2-C6C017DE0D6A}"/>
              </a:ext>
            </a:extLst>
          </p:cNvPr>
          <p:cNvSpPr/>
          <p:nvPr/>
        </p:nvSpPr>
        <p:spPr>
          <a:xfrm>
            <a:off x="1093316" y="2866357"/>
            <a:ext cx="243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 err="1">
                <a:solidFill>
                  <a:srgbClr val="C792EA"/>
                </a:solidFill>
              </a:rPr>
              <a:t>func</a:t>
            </a:r>
            <a:r>
              <a:rPr lang="en" altLang="zh-CN" i="1" dirty="0">
                <a:solidFill>
                  <a:srgbClr val="C792EA"/>
                </a:solidFill>
              </a:rPr>
              <a:t> </a:t>
            </a:r>
            <a:r>
              <a:rPr lang="en" altLang="zh-CN" dirty="0" err="1">
                <a:solidFill>
                  <a:srgbClr val="82AAFF"/>
                </a:solidFill>
              </a:rPr>
              <a:t>notesleep</a:t>
            </a:r>
            <a:r>
              <a:rPr lang="en" altLang="zh-CN" dirty="0">
                <a:solidFill>
                  <a:srgbClr val="89DDFF"/>
                </a:solidFill>
              </a:rPr>
              <a:t>(</a:t>
            </a:r>
            <a:r>
              <a:rPr lang="en" altLang="zh-CN" dirty="0">
                <a:solidFill>
                  <a:srgbClr val="F78C6C"/>
                </a:solidFill>
              </a:rPr>
              <a:t>n </a:t>
            </a:r>
            <a:r>
              <a:rPr lang="en" altLang="zh-CN" dirty="0">
                <a:solidFill>
                  <a:srgbClr val="89DDFF"/>
                </a:solidFill>
              </a:rPr>
              <a:t>*</a:t>
            </a:r>
            <a:r>
              <a:rPr lang="en" altLang="zh-CN" dirty="0">
                <a:solidFill>
                  <a:srgbClr val="C3E88D"/>
                </a:solidFill>
              </a:rPr>
              <a:t>note</a:t>
            </a:r>
            <a:r>
              <a:rPr lang="en" altLang="zh-CN" dirty="0">
                <a:solidFill>
                  <a:srgbClr val="89DDFF"/>
                </a:solidFill>
              </a:rPr>
              <a:t>)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6161C4-7220-2A47-86C1-7E7724878731}"/>
              </a:ext>
            </a:extLst>
          </p:cNvPr>
          <p:cNvSpPr/>
          <p:nvPr/>
        </p:nvSpPr>
        <p:spPr>
          <a:xfrm>
            <a:off x="5832520" y="1607445"/>
            <a:ext cx="2017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 err="1">
                <a:solidFill>
                  <a:srgbClr val="C792EA"/>
                </a:solidFill>
              </a:rPr>
              <a:t>func</a:t>
            </a:r>
            <a:r>
              <a:rPr lang="en" altLang="zh-CN" i="1" dirty="0">
                <a:solidFill>
                  <a:srgbClr val="C792EA"/>
                </a:solidFill>
              </a:rPr>
              <a:t> </a:t>
            </a:r>
            <a:r>
              <a:rPr lang="en" altLang="zh-CN" dirty="0" err="1">
                <a:solidFill>
                  <a:srgbClr val="82AAFF"/>
                </a:solidFill>
              </a:rPr>
              <a:t>acquirem</a:t>
            </a:r>
            <a:r>
              <a:rPr lang="en" altLang="zh-CN" dirty="0">
                <a:solidFill>
                  <a:srgbClr val="89DDFF"/>
                </a:solidFill>
              </a:rPr>
              <a:t>() *</a:t>
            </a:r>
            <a:r>
              <a:rPr lang="en" altLang="zh-CN" dirty="0">
                <a:solidFill>
                  <a:srgbClr val="C3E88D"/>
                </a:solidFill>
              </a:rPr>
              <a:t>m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7EF9E73-6E6B-934D-8801-0BA4E1693441}"/>
              </a:ext>
            </a:extLst>
          </p:cNvPr>
          <p:cNvSpPr/>
          <p:nvPr/>
        </p:nvSpPr>
        <p:spPr>
          <a:xfrm>
            <a:off x="5832520" y="2866357"/>
            <a:ext cx="2302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 err="1">
                <a:solidFill>
                  <a:srgbClr val="C792EA"/>
                </a:solidFill>
              </a:rPr>
              <a:t>func</a:t>
            </a:r>
            <a:r>
              <a:rPr lang="en" altLang="zh-CN" i="1" dirty="0">
                <a:solidFill>
                  <a:srgbClr val="C792EA"/>
                </a:solidFill>
              </a:rPr>
              <a:t> </a:t>
            </a:r>
            <a:r>
              <a:rPr lang="en" altLang="zh-CN" dirty="0" err="1">
                <a:solidFill>
                  <a:srgbClr val="82AAFF"/>
                </a:solidFill>
              </a:rPr>
              <a:t>releasem</a:t>
            </a:r>
            <a:r>
              <a:rPr lang="en" altLang="zh-CN" dirty="0">
                <a:solidFill>
                  <a:srgbClr val="89DDFF"/>
                </a:solidFill>
              </a:rPr>
              <a:t>(</a:t>
            </a:r>
            <a:r>
              <a:rPr lang="en" altLang="zh-CN" dirty="0" err="1">
                <a:solidFill>
                  <a:srgbClr val="F78C6C"/>
                </a:solidFill>
              </a:rPr>
              <a:t>mp</a:t>
            </a:r>
            <a:r>
              <a:rPr lang="en" altLang="zh-CN" dirty="0">
                <a:solidFill>
                  <a:srgbClr val="F78C6C"/>
                </a:solidFill>
              </a:rPr>
              <a:t> </a:t>
            </a:r>
            <a:r>
              <a:rPr lang="en" altLang="zh-CN" dirty="0">
                <a:solidFill>
                  <a:srgbClr val="89DDFF"/>
                </a:solidFill>
              </a:rPr>
              <a:t>*</a:t>
            </a:r>
            <a:r>
              <a:rPr lang="en" altLang="zh-CN" dirty="0">
                <a:solidFill>
                  <a:srgbClr val="C3E88D"/>
                </a:solidFill>
              </a:rPr>
              <a:t>m</a:t>
            </a:r>
            <a:r>
              <a:rPr lang="en" altLang="zh-CN" dirty="0">
                <a:solidFill>
                  <a:srgbClr val="89DDFF"/>
                </a:solidFill>
              </a:rPr>
              <a:t>)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9B7D9C8-2214-EB4F-9616-5276778510DA}"/>
              </a:ext>
            </a:extLst>
          </p:cNvPr>
          <p:cNvSpPr/>
          <p:nvPr/>
        </p:nvSpPr>
        <p:spPr>
          <a:xfrm>
            <a:off x="1093316" y="4125269"/>
            <a:ext cx="1813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82AAFF"/>
                </a:solidFill>
              </a:rPr>
              <a:t>gogo</a:t>
            </a:r>
            <a:r>
              <a:rPr lang="en" altLang="zh-CN" dirty="0">
                <a:solidFill>
                  <a:srgbClr val="89DDFF"/>
                </a:solidFill>
              </a:rPr>
              <a:t>(</a:t>
            </a:r>
            <a:r>
              <a:rPr lang="en" altLang="zh-CN" dirty="0" err="1">
                <a:solidFill>
                  <a:srgbClr val="F78C6C"/>
                </a:solidFill>
              </a:rPr>
              <a:t>buf</a:t>
            </a:r>
            <a:r>
              <a:rPr lang="en" altLang="zh-CN" dirty="0">
                <a:solidFill>
                  <a:srgbClr val="F78C6C"/>
                </a:solidFill>
              </a:rPr>
              <a:t> </a:t>
            </a:r>
            <a:r>
              <a:rPr lang="en" altLang="zh-CN" dirty="0">
                <a:solidFill>
                  <a:srgbClr val="89DDFF"/>
                </a:solidFill>
              </a:rPr>
              <a:t>*</a:t>
            </a:r>
            <a:r>
              <a:rPr lang="en" altLang="zh-CN" dirty="0" err="1">
                <a:solidFill>
                  <a:srgbClr val="C3E88D"/>
                </a:solidFill>
              </a:rPr>
              <a:t>gobuf</a:t>
            </a:r>
            <a:r>
              <a:rPr lang="en" altLang="zh-CN" dirty="0">
                <a:solidFill>
                  <a:srgbClr val="89DDFF"/>
                </a:solidFill>
              </a:rPr>
              <a:t>)</a:t>
            </a:r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D80EE77-9323-6F45-AEB6-07EF7AA1F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81535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193812-A144-3E49-A092-A13821B99CE1}"/>
              </a:ext>
            </a:extLst>
          </p:cNvPr>
          <p:cNvSpPr txBox="1"/>
          <p:nvPr/>
        </p:nvSpPr>
        <p:spPr>
          <a:xfrm>
            <a:off x="1271588" y="1814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0B630A9-5C75-3A49-A20A-B85D4415C4DF}"/>
              </a:ext>
            </a:extLst>
          </p:cNvPr>
          <p:cNvSpPr txBox="1"/>
          <p:nvPr/>
        </p:nvSpPr>
        <p:spPr>
          <a:xfrm>
            <a:off x="1028700" y="1814513"/>
            <a:ext cx="31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go</a:t>
            </a:r>
            <a:r>
              <a:rPr lang="zh-CN" altLang="en-US" dirty="0">
                <a:hlinkClick r:id="rId3"/>
              </a:rPr>
              <a:t>语言调度器源代码情景分析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81EAC0-65C2-A543-A47C-8A19FC65FE40}"/>
              </a:ext>
            </a:extLst>
          </p:cNvPr>
          <p:cNvSpPr txBox="1"/>
          <p:nvPr/>
        </p:nvSpPr>
        <p:spPr>
          <a:xfrm>
            <a:off x="1003917" y="2911161"/>
            <a:ext cx="161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hlinkClick r:id="rId4"/>
              </a:rPr>
              <a:t>饶全城的博客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06F795-7741-BA4F-B13E-4A5D1F06ADE2}"/>
              </a:ext>
            </a:extLst>
          </p:cNvPr>
          <p:cNvSpPr txBox="1"/>
          <p:nvPr/>
        </p:nvSpPr>
        <p:spPr>
          <a:xfrm>
            <a:off x="1003917" y="4007809"/>
            <a:ext cx="1863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hlinkClick r:id="rId5"/>
              </a:rPr>
              <a:t>曹大</a:t>
            </a:r>
            <a:r>
              <a:rPr kumimoji="1" lang="en-US" altLang="zh-CN" dirty="0" err="1">
                <a:hlinkClick r:id="rId5"/>
              </a:rPr>
              <a:t>golang</a:t>
            </a:r>
            <a:r>
              <a:rPr kumimoji="1" lang="en-US" altLang="zh-CN" dirty="0">
                <a:hlinkClick r:id="rId5"/>
              </a:rPr>
              <a:t>-notes</a:t>
            </a:r>
            <a:endParaRPr kumimoji="1"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16C0B0-8069-7345-954A-1DCEDD51D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80700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广告时间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F4229E09-9AC1-E047-BBB7-EF6E4B315690}"/>
              </a:ext>
            </a:extLst>
          </p:cNvPr>
          <p:cNvSpPr txBox="1"/>
          <p:nvPr/>
        </p:nvSpPr>
        <p:spPr>
          <a:xfrm>
            <a:off x="1447717" y="1507931"/>
            <a:ext cx="5493472" cy="501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/>
              <a:t>博客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公众号：轩脉刃的刀光剑影</a:t>
            </a: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DA89107-5D51-D042-9AD7-122D16F12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17" y="2608571"/>
            <a:ext cx="3199808" cy="319980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8B1FBF9-4672-B443-9B67-1DF6801F297C}"/>
              </a:ext>
            </a:extLst>
          </p:cNvPr>
          <p:cNvSpPr/>
          <p:nvPr/>
        </p:nvSpPr>
        <p:spPr>
          <a:xfrm>
            <a:off x="5451005" y="2799288"/>
            <a:ext cx="3382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4"/>
              </a:rPr>
              <a:t>https://www.cnblogs.com/yjf512/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7EEFB8-5200-A24D-AEBF-B111FB9D50DA}"/>
              </a:ext>
            </a:extLst>
          </p:cNvPr>
          <p:cNvSpPr txBox="1"/>
          <p:nvPr/>
        </p:nvSpPr>
        <p:spPr>
          <a:xfrm>
            <a:off x="5451005" y="3958686"/>
            <a:ext cx="39678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文中所有源码注释在：</a:t>
            </a:r>
            <a:endParaRPr kumimoji="1" lang="en-US" altLang="zh-CN" dirty="0"/>
          </a:p>
          <a:p>
            <a:endParaRPr kumimoji="1" lang="en-US" altLang="zh-CN" dirty="0">
              <a:hlinkClick r:id="rId5"/>
            </a:endParaRPr>
          </a:p>
          <a:p>
            <a:r>
              <a:rPr lang="en" altLang="zh-CN" dirty="0">
                <a:hlinkClick r:id="rId5"/>
              </a:rPr>
              <a:t>https://github.com/jianfengye/inside-go</a:t>
            </a:r>
            <a:endParaRPr lang="en" altLang="zh-CN" dirty="0"/>
          </a:p>
          <a:p>
            <a:endParaRPr kumimoji="1" lang="en" altLang="zh-CN" dirty="0"/>
          </a:p>
          <a:p>
            <a:r>
              <a:rPr kumimoji="1" lang="zh-CN" altLang="en" dirty="0"/>
              <a:t>欢迎</a:t>
            </a:r>
            <a:r>
              <a:rPr kumimoji="1" lang="zh-CN" altLang="en-US" dirty="0"/>
              <a:t>共同维护！！！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2301E6EF-6DF3-614A-9975-F5D8DBA8E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1033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57"/>
          <a:stretch/>
        </p:blipFill>
        <p:spPr>
          <a:xfrm>
            <a:off x="0" y="0"/>
            <a:ext cx="12192000" cy="48993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50850" y="4391558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静蕾简体" panose="03000509000000000000" pitchFamily="65" charset="-122"/>
              </a:rPr>
              <a:t>谢谢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E60D25-2107-604D-BA81-9BFD2269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</a:p>
        </p:txBody>
      </p:sp>
    </p:spTree>
    <p:extLst>
      <p:ext uri="{BB962C8B-B14F-4D97-AF65-F5344CB8AC3E}">
        <p14:creationId xmlns:p14="http://schemas.microsoft.com/office/powerpoint/2010/main" val="424271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8000" fill="hold" nodeType="afterEffect" p14:presetBounceEnd="5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9000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9000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"/>
          <p:cNvSpPr txBox="1">
            <a:spLocks/>
          </p:cNvSpPr>
          <p:nvPr/>
        </p:nvSpPr>
        <p:spPr>
          <a:xfrm>
            <a:off x="1192478" y="292682"/>
            <a:ext cx="5574081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汇编指令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–</a:t>
            </a:r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常用指令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B3C4549-57E6-2845-8478-6E76DB91BCEE}"/>
              </a:ext>
            </a:extLst>
          </p:cNvPr>
          <p:cNvSpPr/>
          <p:nvPr/>
        </p:nvSpPr>
        <p:spPr>
          <a:xfrm>
            <a:off x="1192478" y="1977236"/>
            <a:ext cx="2065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82AAFF"/>
                </a:solidFill>
              </a:rPr>
              <a:t>MOVQ    </a:t>
            </a:r>
            <a:r>
              <a:rPr lang="en" altLang="zh-CN" dirty="0">
                <a:solidFill>
                  <a:srgbClr val="F78C6C"/>
                </a:solidFill>
              </a:rPr>
              <a:t>BP</a:t>
            </a:r>
            <a:r>
              <a:rPr lang="en" altLang="zh-CN" dirty="0"/>
              <a:t>, </a:t>
            </a:r>
            <a:r>
              <a:rPr lang="en" altLang="zh-CN" dirty="0">
                <a:solidFill>
                  <a:srgbClr val="F78C6C"/>
                </a:solidFill>
              </a:rPr>
              <a:t>128</a:t>
            </a:r>
            <a:r>
              <a:rPr lang="en" altLang="zh-CN" dirty="0">
                <a:solidFill>
                  <a:srgbClr val="89DDFF"/>
                </a:solidFill>
              </a:rPr>
              <a:t>(</a:t>
            </a:r>
            <a:r>
              <a:rPr lang="en" altLang="zh-CN" dirty="0">
                <a:solidFill>
                  <a:srgbClr val="F78C6C"/>
                </a:solidFill>
              </a:rPr>
              <a:t>SP</a:t>
            </a:r>
            <a:r>
              <a:rPr lang="en" altLang="zh-CN" dirty="0">
                <a:solidFill>
                  <a:srgbClr val="89DDFF"/>
                </a:solidFill>
              </a:rPr>
              <a:t>)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F0D44DC-4C9F-FE44-86C8-0D2BAABB8A25}"/>
              </a:ext>
            </a:extLst>
          </p:cNvPr>
          <p:cNvSpPr/>
          <p:nvPr/>
        </p:nvSpPr>
        <p:spPr>
          <a:xfrm>
            <a:off x="1192478" y="3059668"/>
            <a:ext cx="1954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82AAFF"/>
                </a:solidFill>
              </a:rPr>
              <a:t>LEAQ    </a:t>
            </a:r>
            <a:r>
              <a:rPr lang="en" altLang="zh-CN" dirty="0">
                <a:solidFill>
                  <a:srgbClr val="F78C6C"/>
                </a:solidFill>
              </a:rPr>
              <a:t>128</a:t>
            </a:r>
            <a:r>
              <a:rPr lang="en" altLang="zh-CN" dirty="0">
                <a:solidFill>
                  <a:srgbClr val="89DDFF"/>
                </a:solidFill>
              </a:rPr>
              <a:t>(</a:t>
            </a:r>
            <a:r>
              <a:rPr lang="en" altLang="zh-CN" dirty="0">
                <a:solidFill>
                  <a:srgbClr val="F78C6C"/>
                </a:solidFill>
              </a:rPr>
              <a:t>SP</a:t>
            </a:r>
            <a:r>
              <a:rPr lang="en" altLang="zh-CN" dirty="0">
                <a:solidFill>
                  <a:srgbClr val="89DDFF"/>
                </a:solidFill>
              </a:rPr>
              <a:t>)</a:t>
            </a:r>
            <a:r>
              <a:rPr lang="en" altLang="zh-CN" dirty="0"/>
              <a:t>, </a:t>
            </a:r>
            <a:r>
              <a:rPr lang="en" altLang="zh-CN" dirty="0">
                <a:solidFill>
                  <a:srgbClr val="F78C6C"/>
                </a:solidFill>
              </a:rPr>
              <a:t>BP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001E8DA-704A-364E-9CBE-00C6649DCD02}"/>
              </a:ext>
            </a:extLst>
          </p:cNvPr>
          <p:cNvSpPr/>
          <p:nvPr/>
        </p:nvSpPr>
        <p:spPr>
          <a:xfrm>
            <a:off x="1192478" y="4159909"/>
            <a:ext cx="1814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82AAFF"/>
                </a:solidFill>
              </a:rPr>
              <a:t>CALL    </a:t>
            </a:r>
            <a:r>
              <a:rPr lang="en" altLang="zh-CN" dirty="0">
                <a:solidFill>
                  <a:srgbClr val="C3E88D"/>
                </a:solidFill>
              </a:rPr>
              <a:t>""</a:t>
            </a:r>
            <a:r>
              <a:rPr lang="en" altLang="zh-CN" dirty="0"/>
              <a:t>.</a:t>
            </a:r>
            <a:r>
              <a:rPr lang="en" altLang="zh-CN" dirty="0">
                <a:solidFill>
                  <a:srgbClr val="C3D3DE"/>
                </a:solidFill>
              </a:rPr>
              <a:t>add</a:t>
            </a:r>
            <a:r>
              <a:rPr lang="en" altLang="zh-CN" dirty="0">
                <a:solidFill>
                  <a:srgbClr val="89DDFF"/>
                </a:solidFill>
              </a:rPr>
              <a:t>(</a:t>
            </a:r>
            <a:r>
              <a:rPr lang="en" altLang="zh-CN" dirty="0">
                <a:solidFill>
                  <a:srgbClr val="F78C6C"/>
                </a:solidFill>
              </a:rPr>
              <a:t>SB</a:t>
            </a:r>
            <a:r>
              <a:rPr lang="en" altLang="zh-CN" dirty="0">
                <a:solidFill>
                  <a:srgbClr val="89DDFF"/>
                </a:solidFill>
              </a:rPr>
              <a:t>)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113DC92-F7BE-7149-83F9-31420BD390A8}"/>
              </a:ext>
            </a:extLst>
          </p:cNvPr>
          <p:cNvSpPr/>
          <p:nvPr/>
        </p:nvSpPr>
        <p:spPr>
          <a:xfrm>
            <a:off x="4458452" y="1977236"/>
            <a:ext cx="1968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82AAFF"/>
                </a:solidFill>
              </a:rPr>
              <a:t>CMPQ    </a:t>
            </a:r>
            <a:r>
              <a:rPr lang="en" altLang="zh-CN" dirty="0">
                <a:solidFill>
                  <a:srgbClr val="F78C6C"/>
                </a:solidFill>
              </a:rPr>
              <a:t>AX</a:t>
            </a:r>
            <a:r>
              <a:rPr lang="en" altLang="zh-CN" dirty="0"/>
              <a:t>, </a:t>
            </a:r>
            <a:r>
              <a:rPr lang="en" altLang="zh-CN" dirty="0">
                <a:solidFill>
                  <a:srgbClr val="F78C6C"/>
                </a:solidFill>
              </a:rPr>
              <a:t>16</a:t>
            </a:r>
            <a:r>
              <a:rPr lang="en" altLang="zh-CN" dirty="0">
                <a:solidFill>
                  <a:srgbClr val="89DDFF"/>
                </a:solidFill>
              </a:rPr>
              <a:t>(</a:t>
            </a:r>
            <a:r>
              <a:rPr lang="en" altLang="zh-CN" dirty="0">
                <a:solidFill>
                  <a:srgbClr val="F78C6C"/>
                </a:solidFill>
              </a:rPr>
              <a:t>CX</a:t>
            </a:r>
            <a:r>
              <a:rPr lang="en" altLang="zh-CN" dirty="0">
                <a:solidFill>
                  <a:srgbClr val="89DDFF"/>
                </a:solidFill>
              </a:rPr>
              <a:t>)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1792E1-AEB2-5B48-B79E-C388301C1E71}"/>
              </a:ext>
            </a:extLst>
          </p:cNvPr>
          <p:cNvSpPr/>
          <p:nvPr/>
        </p:nvSpPr>
        <p:spPr>
          <a:xfrm>
            <a:off x="4458452" y="3077476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82AAFF"/>
                </a:solidFill>
              </a:rPr>
              <a:t>JLS </a:t>
            </a:r>
            <a:r>
              <a:rPr lang="en" altLang="zh-CN" dirty="0">
                <a:solidFill>
                  <a:srgbClr val="F78C6C"/>
                </a:solidFill>
              </a:rPr>
              <a:t>229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CC28EEC-AD95-124C-827F-88FC757F4C44}"/>
              </a:ext>
            </a:extLst>
          </p:cNvPr>
          <p:cNvSpPr/>
          <p:nvPr/>
        </p:nvSpPr>
        <p:spPr>
          <a:xfrm>
            <a:off x="4458452" y="4142101"/>
            <a:ext cx="154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82AAFF"/>
                </a:solidFill>
              </a:rPr>
              <a:t>XORPS   </a:t>
            </a:r>
            <a:r>
              <a:rPr lang="en" altLang="zh-CN" dirty="0">
                <a:solidFill>
                  <a:srgbClr val="F78C6C"/>
                </a:solidFill>
              </a:rPr>
              <a:t>X0</a:t>
            </a:r>
            <a:r>
              <a:rPr lang="en" altLang="zh-CN" dirty="0"/>
              <a:t>, </a:t>
            </a:r>
            <a:r>
              <a:rPr lang="en" altLang="zh-CN" dirty="0">
                <a:solidFill>
                  <a:srgbClr val="F78C6C"/>
                </a:solidFill>
              </a:rPr>
              <a:t>X0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5F35718-6132-0348-AEF2-8E75CC677760}"/>
              </a:ext>
            </a:extLst>
          </p:cNvPr>
          <p:cNvSpPr/>
          <p:nvPr/>
        </p:nvSpPr>
        <p:spPr>
          <a:xfrm>
            <a:off x="1192478" y="5260150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82AAFF"/>
                </a:solidFill>
              </a:rPr>
              <a:t>RET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DCE215D-9CEC-5048-A2B1-95E42794EB1D}"/>
              </a:ext>
            </a:extLst>
          </p:cNvPr>
          <p:cNvSpPr/>
          <p:nvPr/>
        </p:nvSpPr>
        <p:spPr>
          <a:xfrm>
            <a:off x="4458452" y="5260149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82AAFF"/>
                </a:solidFill>
              </a:rPr>
              <a:t>JMP </a:t>
            </a:r>
            <a:r>
              <a:rPr lang="en" altLang="zh-CN" dirty="0">
                <a:solidFill>
                  <a:srgbClr val="F78C6C"/>
                </a:solidFill>
              </a:rPr>
              <a:t>0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0F37CF-573A-2342-912B-C5BD23257DA0}"/>
              </a:ext>
            </a:extLst>
          </p:cNvPr>
          <p:cNvSpPr/>
          <p:nvPr/>
        </p:nvSpPr>
        <p:spPr>
          <a:xfrm>
            <a:off x="7627541" y="1977236"/>
            <a:ext cx="2412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82AAFF"/>
                </a:solidFill>
              </a:rPr>
              <a:t>ADDQ    </a:t>
            </a:r>
            <a:r>
              <a:rPr lang="en" altLang="zh-CN" dirty="0">
                <a:solidFill>
                  <a:srgbClr val="C3E88D"/>
                </a:solidFill>
              </a:rPr>
              <a:t>""</a:t>
            </a:r>
            <a:r>
              <a:rPr lang="en" altLang="zh-CN" dirty="0"/>
              <a:t>.</a:t>
            </a:r>
            <a:r>
              <a:rPr lang="en" altLang="zh-CN" dirty="0">
                <a:solidFill>
                  <a:srgbClr val="C3D3DE"/>
                </a:solidFill>
              </a:rPr>
              <a:t>b</a:t>
            </a:r>
            <a:r>
              <a:rPr lang="en" altLang="zh-CN" dirty="0">
                <a:solidFill>
                  <a:srgbClr val="89DDFF"/>
                </a:solidFill>
              </a:rPr>
              <a:t>+</a:t>
            </a:r>
            <a:r>
              <a:rPr lang="en" altLang="zh-CN" dirty="0">
                <a:solidFill>
                  <a:srgbClr val="F78C6C"/>
                </a:solidFill>
              </a:rPr>
              <a:t>16</a:t>
            </a:r>
            <a:r>
              <a:rPr lang="en" altLang="zh-CN" dirty="0">
                <a:solidFill>
                  <a:srgbClr val="89DDFF"/>
                </a:solidFill>
              </a:rPr>
              <a:t>(</a:t>
            </a:r>
            <a:r>
              <a:rPr lang="en" altLang="zh-CN" dirty="0">
                <a:solidFill>
                  <a:srgbClr val="F78C6C"/>
                </a:solidFill>
              </a:rPr>
              <a:t>SP</a:t>
            </a:r>
            <a:r>
              <a:rPr lang="en" altLang="zh-CN" dirty="0">
                <a:solidFill>
                  <a:srgbClr val="89DDFF"/>
                </a:solidFill>
              </a:rPr>
              <a:t>)</a:t>
            </a:r>
            <a:r>
              <a:rPr lang="en" altLang="zh-CN" dirty="0"/>
              <a:t>, </a:t>
            </a:r>
            <a:r>
              <a:rPr lang="en" altLang="zh-CN" dirty="0">
                <a:solidFill>
                  <a:srgbClr val="F78C6C"/>
                </a:solidFill>
              </a:rPr>
              <a:t>AX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1F33AB-72CB-894D-983E-CDB8D0DEF8CD}"/>
              </a:ext>
            </a:extLst>
          </p:cNvPr>
          <p:cNvSpPr/>
          <p:nvPr/>
        </p:nvSpPr>
        <p:spPr>
          <a:xfrm>
            <a:off x="7627541" y="3077476"/>
            <a:ext cx="1729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i="1" dirty="0">
                <a:solidFill>
                  <a:srgbClr val="82AAFF"/>
                </a:solidFill>
              </a:rPr>
              <a:t>SUBQ    </a:t>
            </a:r>
            <a:r>
              <a:rPr lang="en" altLang="zh-CN" dirty="0"/>
              <a:t>$</a:t>
            </a:r>
            <a:r>
              <a:rPr lang="en" altLang="zh-CN" dirty="0">
                <a:solidFill>
                  <a:srgbClr val="F78C6C"/>
                </a:solidFill>
              </a:rPr>
              <a:t>136</a:t>
            </a:r>
            <a:r>
              <a:rPr lang="en" altLang="zh-CN" dirty="0"/>
              <a:t>, </a:t>
            </a:r>
            <a:r>
              <a:rPr lang="en" altLang="zh-CN" dirty="0">
                <a:solidFill>
                  <a:srgbClr val="F78C6C"/>
                </a:solidFill>
              </a:rPr>
              <a:t>SP</a:t>
            </a:r>
            <a:endParaRPr lang="zh-CN" altLang="en-US" dirty="0"/>
          </a:p>
        </p:txBody>
      </p:sp>
      <p:sp>
        <p:nvSpPr>
          <p:cNvPr id="14" name="页脚占位符 13">
            <a:extLst>
              <a:ext uri="{FF2B5EF4-FFF2-40B4-BE49-F238E27FC236}">
                <a16:creationId xmlns:a16="http://schemas.microsoft.com/office/drawing/2014/main" id="{1DFAFAB1-7431-624F-9DF1-1075B4463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021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"/>
          <p:cNvSpPr txBox="1">
            <a:spLocks/>
          </p:cNvSpPr>
          <p:nvPr/>
        </p:nvSpPr>
        <p:spPr>
          <a:xfrm>
            <a:off x="1192478" y="292682"/>
            <a:ext cx="5574081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汇编指令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–</a:t>
            </a:r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TLS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B2E64E9-FC40-8244-B654-9C365C8C409C}"/>
              </a:ext>
            </a:extLst>
          </p:cNvPr>
          <p:cNvSpPr txBox="1"/>
          <p:nvPr/>
        </p:nvSpPr>
        <p:spPr>
          <a:xfrm>
            <a:off x="1097280" y="1672047"/>
            <a:ext cx="760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线程本地存储又叫线程局部存储，其英文为</a:t>
            </a:r>
            <a:r>
              <a:rPr lang="en" altLang="zh-CN" b="1" dirty="0"/>
              <a:t>Thread Local Storage</a:t>
            </a:r>
            <a:r>
              <a:rPr lang="zh-CN" altLang="en" b="1" dirty="0"/>
              <a:t>，</a:t>
            </a:r>
            <a:r>
              <a:rPr lang="zh-CN" altLang="en-US" b="1" dirty="0"/>
              <a:t>简称</a:t>
            </a:r>
            <a:r>
              <a:rPr lang="en" altLang="zh-CN" b="1" dirty="0"/>
              <a:t>TLS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D40FAEA-7A58-4144-AD6D-B29C8E9A863A}"/>
              </a:ext>
            </a:extLst>
          </p:cNvPr>
          <p:cNvSpPr txBox="1"/>
          <p:nvPr/>
        </p:nvSpPr>
        <p:spPr>
          <a:xfrm>
            <a:off x="1201783" y="2756263"/>
            <a:ext cx="4342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Fs</a:t>
            </a:r>
            <a:r>
              <a:rPr kumimoji="1" lang="zh-CN" altLang="en-US" dirty="0"/>
              <a:t>段基地址： 存储</a:t>
            </a:r>
            <a:r>
              <a:rPr kumimoji="1" lang="en-US" altLang="zh-CN" dirty="0" err="1"/>
              <a:t>tls</a:t>
            </a:r>
            <a:r>
              <a:rPr kumimoji="1" lang="zh-CN" altLang="en-US" dirty="0"/>
              <a:t>的地址对应的段描述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FEC66C-DC78-2A41-BE2B-F0A4E38F2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109" y="2297755"/>
            <a:ext cx="4203700" cy="4254500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84D705A-46B0-C745-9321-63FAD534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479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"/>
          <p:cNvSpPr txBox="1">
            <a:spLocks/>
          </p:cNvSpPr>
          <p:nvPr/>
        </p:nvSpPr>
        <p:spPr>
          <a:xfrm>
            <a:off x="1192478" y="292682"/>
            <a:ext cx="5574081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汇编指令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–</a:t>
            </a:r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代码示例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9C38F5-4ACF-6942-9DDB-CD88F6E8C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478" y="1294673"/>
            <a:ext cx="4094661" cy="450173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BE2C476-2449-C14C-AAE5-0E148EA0D612}"/>
              </a:ext>
            </a:extLst>
          </p:cNvPr>
          <p:cNvSpPr/>
          <p:nvPr/>
        </p:nvSpPr>
        <p:spPr>
          <a:xfrm>
            <a:off x="6399758" y="3059668"/>
            <a:ext cx="3964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go tool compile -N -S -l main.go &gt; main.s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991A01-E17C-BB4D-95B7-170031641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198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"/>
          <p:cNvSpPr txBox="1">
            <a:spLocks/>
          </p:cNvSpPr>
          <p:nvPr/>
        </p:nvSpPr>
        <p:spPr>
          <a:xfrm>
            <a:off x="1192478" y="292682"/>
            <a:ext cx="5574081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汇编指令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–</a:t>
            </a:r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代码示例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AE8492-B850-DF47-9CFF-9EE2F7B05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838" y="1468638"/>
            <a:ext cx="4394603" cy="45216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554C57-8E1C-CB4C-A5A1-4E7CD766F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54" y="2484482"/>
            <a:ext cx="6633323" cy="2205083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F6CBB2-6097-A34D-99B5-68D2038E2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1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"/>
          <p:cNvSpPr txBox="1">
            <a:spLocks/>
          </p:cNvSpPr>
          <p:nvPr/>
        </p:nvSpPr>
        <p:spPr>
          <a:xfrm>
            <a:off x="1192478" y="292682"/>
            <a:ext cx="5574081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汇编指令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–</a:t>
            </a:r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代码示例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D275D5-C622-324D-8A13-169DCB66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44" y="3012802"/>
            <a:ext cx="4991832" cy="15330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DFFB863-F3EC-9746-BCE9-2DEB7C66E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938" y="1143144"/>
            <a:ext cx="5269866" cy="5422174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682D7B-8E2B-7744-9552-AFF3A2432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840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"/>
          <p:cNvSpPr txBox="1">
            <a:spLocks/>
          </p:cNvSpPr>
          <p:nvPr/>
        </p:nvSpPr>
        <p:spPr>
          <a:xfrm>
            <a:off x="1192478" y="292682"/>
            <a:ext cx="5574081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汇编指令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–</a:t>
            </a:r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代码示例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D275D5-C622-324D-8A13-169DCB66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44" y="3012802"/>
            <a:ext cx="4991832" cy="15330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782A638-F69C-534E-BFFD-F3425FA97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24636"/>
            <a:ext cx="5118344" cy="5540682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80AC01-6FDB-9140-89EA-90385E3CC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575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"/>
          <p:cNvSpPr txBox="1">
            <a:spLocks/>
          </p:cNvSpPr>
          <p:nvPr/>
        </p:nvSpPr>
        <p:spPr>
          <a:xfrm>
            <a:off x="1192478" y="292682"/>
            <a:ext cx="5574081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汇编指令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–</a:t>
            </a:r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代码示例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509121-1C41-7748-B34A-F7971CF87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124" y="2103120"/>
            <a:ext cx="5645876" cy="37742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F3775FC-8F68-2943-A8B5-430A56EA7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74" y="2739479"/>
            <a:ext cx="6049794" cy="2067651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886045-9B90-A349-B64C-DE2B4B3F7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246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"/>
          <p:cNvSpPr txBox="1">
            <a:spLocks/>
          </p:cNvSpPr>
          <p:nvPr/>
        </p:nvSpPr>
        <p:spPr>
          <a:xfrm>
            <a:off x="1192478" y="292682"/>
            <a:ext cx="5574081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汇编指令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–</a:t>
            </a:r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代码示例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A8964B-ACCB-7343-949A-01008F088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0" y="2020751"/>
            <a:ext cx="6146800" cy="3835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DF103F1-AA3D-EA4D-B7FE-3FC0C7252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6" y="2765605"/>
            <a:ext cx="6049794" cy="2067651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83C907-27B1-A444-A4BE-041F03BB7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245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"/>
          <p:cNvSpPr txBox="1">
            <a:spLocks/>
          </p:cNvSpPr>
          <p:nvPr/>
        </p:nvSpPr>
        <p:spPr>
          <a:xfrm>
            <a:off x="1192478" y="292682"/>
            <a:ext cx="5574081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汇编指令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–</a:t>
            </a:r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代码示例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CB5EBE-80F8-9047-B75A-E7FAB0F70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6" y="2657564"/>
            <a:ext cx="3980631" cy="17576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D8A31CE-0FCB-9C4C-B0E1-C0D26A7C5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424" y="1447254"/>
            <a:ext cx="6134100" cy="4178300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CF145B-167A-3644-9830-8B066C738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165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遗漏部分</a:t>
            </a:r>
          </a:p>
        </p:txBody>
      </p:sp>
      <p:grpSp>
        <p:nvGrpSpPr>
          <p:cNvPr id="12" name="chenying0907 11"/>
          <p:cNvGrpSpPr>
            <a:grpSpLocks/>
          </p:cNvGrpSpPr>
          <p:nvPr/>
        </p:nvGrpSpPr>
        <p:grpSpPr bwMode="auto">
          <a:xfrm>
            <a:off x="1909582" y="936754"/>
            <a:ext cx="8791755" cy="4327265"/>
            <a:chOff x="6502470" y="1193017"/>
            <a:chExt cx="3467440" cy="3807479"/>
          </a:xfrm>
        </p:grpSpPr>
        <p:grpSp>
          <p:nvGrpSpPr>
            <p:cNvPr id="13" name="chenying0907 12"/>
            <p:cNvGrpSpPr>
              <a:grpSpLocks/>
            </p:cNvGrpSpPr>
            <p:nvPr/>
          </p:nvGrpSpPr>
          <p:grpSpPr bwMode="auto">
            <a:xfrm rot="-297887">
              <a:off x="7513178" y="1193017"/>
              <a:ext cx="1250297" cy="1304594"/>
              <a:chOff x="3103525" y="996074"/>
              <a:chExt cx="1790434" cy="1868188"/>
            </a:xfrm>
          </p:grpSpPr>
          <p:cxnSp>
            <p:nvCxnSpPr>
              <p:cNvPr id="15" name="直接连接符 14"/>
              <p:cNvCxnSpPr>
                <a:endCxn id="17" idx="3"/>
              </p:cNvCxnSpPr>
              <p:nvPr/>
            </p:nvCxnSpPr>
            <p:spPr>
              <a:xfrm rot="297887" flipV="1">
                <a:off x="3103298" y="2330272"/>
                <a:ext cx="842209" cy="442491"/>
              </a:xfrm>
              <a:prstGeom prst="line">
                <a:avLst/>
              </a:prstGeom>
              <a:noFill/>
              <a:ln w="9525" cap="flat">
                <a:solidFill>
                  <a:srgbClr val="005188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直接连接符 15"/>
              <p:cNvCxnSpPr>
                <a:stCxn id="17" idx="5"/>
              </p:cNvCxnSpPr>
              <p:nvPr/>
            </p:nvCxnSpPr>
            <p:spPr>
              <a:xfrm rot="297887">
                <a:off x="4145266" y="2401567"/>
                <a:ext cx="748293" cy="460676"/>
              </a:xfrm>
              <a:prstGeom prst="line">
                <a:avLst/>
              </a:prstGeom>
              <a:noFill/>
              <a:ln w="9525" cap="flat">
                <a:solidFill>
                  <a:srgbClr val="005188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7" name="椭圆 16"/>
              <p:cNvSpPr/>
              <p:nvPr/>
            </p:nvSpPr>
            <p:spPr>
              <a:xfrm>
                <a:off x="3921666" y="995310"/>
                <a:ext cx="287806" cy="1609333"/>
              </a:xfrm>
              <a:prstGeom prst="ellipse">
                <a:avLst/>
              </a:prstGeom>
              <a:noFill/>
              <a:ln w="12700">
                <a:solidFill>
                  <a:srgbClr val="005188"/>
                </a:solidFill>
              </a:ln>
            </p:spPr>
            <p:txBody>
              <a:bodyPr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300" dirty="0">
                  <a:solidFill>
                    <a:srgbClr val="005188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6502470" y="2464998"/>
              <a:ext cx="3467440" cy="2535498"/>
            </a:xfrm>
            <a:prstGeom prst="rect">
              <a:avLst/>
            </a:prstGeom>
            <a:noFill/>
            <a:ln>
              <a:solidFill>
                <a:srgbClr val="005188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005188"/>
                </a:solidFill>
                <a:latin typeface="+mn-ea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3304699" y="3383041"/>
            <a:ext cx="5723128" cy="123053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200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本</a:t>
            </a:r>
            <a:r>
              <a:rPr lang="en-US" altLang="zh-CN" sz="200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PPT</a:t>
            </a:r>
            <a:r>
              <a:rPr lang="zh-CN" altLang="en-US" sz="200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针对</a:t>
            </a:r>
            <a:r>
              <a:rPr lang="en-US" altLang="zh-CN" sz="2000" dirty="0" err="1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golang</a:t>
            </a:r>
            <a:r>
              <a:rPr lang="zh-CN" altLang="en-US" sz="200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源码</a:t>
            </a:r>
            <a:r>
              <a:rPr lang="en-US" altLang="zh-CN" sz="200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1.13.1</a:t>
            </a:r>
            <a:r>
              <a:rPr lang="zh-CN" altLang="en-US" sz="200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endParaRPr lang="en-US" altLang="zh-CN" sz="200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00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200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友情提示：每个版本变化都很大，请认清版本号</a:t>
            </a:r>
            <a:endParaRPr lang="en-US" altLang="zh-CN" sz="200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DB4BC8-3428-654A-A47D-19E7071B0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990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chenying0907 5"/>
          <p:cNvGrpSpPr/>
          <p:nvPr/>
        </p:nvGrpSpPr>
        <p:grpSpPr>
          <a:xfrm>
            <a:off x="0" y="1713701"/>
            <a:ext cx="12192000" cy="3519054"/>
            <a:chOff x="0" y="1713701"/>
            <a:chExt cx="12192000" cy="3519054"/>
          </a:xfrm>
        </p:grpSpPr>
        <p:sp>
          <p:nvSpPr>
            <p:cNvPr id="2" name="矩形 1"/>
            <p:cNvSpPr/>
            <p:nvPr/>
          </p:nvSpPr>
          <p:spPr>
            <a:xfrm>
              <a:off x="0" y="1713701"/>
              <a:ext cx="12192000" cy="3519054"/>
            </a:xfrm>
            <a:prstGeom prst="rect">
              <a:avLst/>
            </a:prstGeom>
            <a:solidFill>
              <a:srgbClr val="005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0" y="1713701"/>
              <a:ext cx="12192000" cy="3519054"/>
            </a:xfrm>
            <a:prstGeom prst="rect">
              <a:avLst/>
            </a:prstGeom>
            <a:blipFill dpi="0" rotWithShape="1">
              <a:blip r:embed="rId2" cstate="print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42" y="516401"/>
            <a:ext cx="3069953" cy="3029558"/>
          </a:xfrm>
          <a:prstGeom prst="rect">
            <a:avLst/>
          </a:prstGeom>
        </p:spPr>
      </p:pic>
      <p:sp>
        <p:nvSpPr>
          <p:cNvPr id="5" name="TextBox 37"/>
          <p:cNvSpPr txBox="1"/>
          <p:nvPr/>
        </p:nvSpPr>
        <p:spPr>
          <a:xfrm>
            <a:off x="4954333" y="3734096"/>
            <a:ext cx="2639162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静蕾简体" panose="03000509000000000000" pitchFamily="65" charset="-122"/>
              </a:rPr>
              <a:t>Runtime</a:t>
            </a:r>
            <a:endParaRPr lang="zh-CN" altLang="en-US" sz="44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静蕾简体" panose="03000509000000000000" pitchFamily="65" charset="-122"/>
            </a:endParaRPr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47002724-8574-CB49-BAAA-E3043277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</a:p>
        </p:txBody>
      </p:sp>
    </p:spTree>
    <p:extLst>
      <p:ext uri="{BB962C8B-B14F-4D97-AF65-F5344CB8AC3E}">
        <p14:creationId xmlns:p14="http://schemas.microsoft.com/office/powerpoint/2010/main" val="1075440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accel="26000" fill="hold" nodeType="after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accel="2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"/>
          <p:cNvSpPr txBox="1">
            <a:spLocks/>
          </p:cNvSpPr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GPM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176ECF-BEBC-EB46-9B08-5481479B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22" y="1812803"/>
            <a:ext cx="8053755" cy="3761369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ED83BD-4334-3745-A795-0454743DC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345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"/>
          <p:cNvSpPr txBox="1">
            <a:spLocks/>
          </p:cNvSpPr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g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94CB20-460B-6047-895D-18F3597E82E2}"/>
              </a:ext>
            </a:extLst>
          </p:cNvPr>
          <p:cNvSpPr txBox="1"/>
          <p:nvPr/>
        </p:nvSpPr>
        <p:spPr>
          <a:xfrm>
            <a:off x="1828800" y="1806498"/>
            <a:ext cx="153599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ID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状态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对应的</a:t>
            </a:r>
            <a:r>
              <a:rPr kumimoji="1" lang="en-US" altLang="zh-CN" dirty="0"/>
              <a:t>M</a:t>
            </a:r>
            <a:r>
              <a:rPr kumimoji="1" lang="zh-CN" altLang="en-US" dirty="0"/>
              <a:t>指针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对应的</a:t>
            </a:r>
            <a:r>
              <a:rPr kumimoji="1" lang="en-US" altLang="zh-CN" dirty="0"/>
              <a:t>P</a:t>
            </a:r>
            <a:r>
              <a:rPr kumimoji="1" lang="zh-CN" altLang="en-US" dirty="0"/>
              <a:t>指针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上下文 </a:t>
            </a:r>
            <a:r>
              <a:rPr kumimoji="1" lang="en-US" altLang="zh-CN" dirty="0" err="1"/>
              <a:t>Gobuf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1926E0-9B53-ED4F-9581-57CE41F6F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948" y="1806498"/>
            <a:ext cx="6472303" cy="30167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836A96F-10D6-E045-B4A5-5B9EA46DB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257" y="1125167"/>
            <a:ext cx="6582669" cy="4928648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7FE7F8-ED6A-574D-8612-4D538CF4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006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"/>
          <p:cNvSpPr txBox="1">
            <a:spLocks/>
          </p:cNvSpPr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m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D5E8DB-77E2-7A4C-882C-243169BA0721}"/>
              </a:ext>
            </a:extLst>
          </p:cNvPr>
          <p:cNvSpPr txBox="1"/>
          <p:nvPr/>
        </p:nvSpPr>
        <p:spPr>
          <a:xfrm>
            <a:off x="1867989" y="1972491"/>
            <a:ext cx="14478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ID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当前运行的</a:t>
            </a:r>
            <a:r>
              <a:rPr kumimoji="1" lang="en-US" altLang="zh-CN" dirty="0"/>
              <a:t>g</a:t>
            </a:r>
          </a:p>
          <a:p>
            <a:endParaRPr kumimoji="1" lang="en-US" altLang="zh-CN" dirty="0"/>
          </a:p>
          <a:p>
            <a:r>
              <a:rPr kumimoji="1" lang="en-US" altLang="zh-CN" dirty="0" err="1"/>
              <a:t>Tls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状态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B0C554-CF93-7546-AD9D-F7B3E8FE7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59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"/>
          <p:cNvSpPr txBox="1">
            <a:spLocks/>
          </p:cNvSpPr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94CB20-460B-6047-895D-18F3597E82E2}"/>
              </a:ext>
            </a:extLst>
          </p:cNvPr>
          <p:cNvSpPr txBox="1"/>
          <p:nvPr/>
        </p:nvSpPr>
        <p:spPr>
          <a:xfrm>
            <a:off x="1828800" y="1806498"/>
            <a:ext cx="27109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ID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状态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对应的</a:t>
            </a:r>
            <a:r>
              <a:rPr kumimoji="1" lang="en-US" altLang="zh-CN" dirty="0"/>
              <a:t>m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本地</a:t>
            </a:r>
            <a:r>
              <a:rPr kumimoji="1" lang="en-US" altLang="zh-CN" dirty="0"/>
              <a:t>g</a:t>
            </a:r>
            <a:r>
              <a:rPr kumimoji="1" lang="zh-CN" altLang="en-US" dirty="0"/>
              <a:t>队列及当前运行的</a:t>
            </a:r>
            <a:r>
              <a:rPr kumimoji="1" lang="en-US" altLang="zh-CN" dirty="0"/>
              <a:t>g</a:t>
            </a:r>
          </a:p>
          <a:p>
            <a:endParaRPr kumimoji="1"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6D0F7B-213B-9C43-8C6E-2EB25C60B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948" y="1867211"/>
            <a:ext cx="5569621" cy="33318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CBE8DA6-D3DC-A244-B2D0-BFDE4C1D8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975" y="2328926"/>
            <a:ext cx="5887827" cy="1903462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274AC4B-AB10-9E4E-B865-2385256D9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060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"/>
          <p:cNvSpPr txBox="1">
            <a:spLocks/>
          </p:cNvSpPr>
          <p:nvPr/>
        </p:nvSpPr>
        <p:spPr>
          <a:xfrm>
            <a:off x="1192479" y="292682"/>
            <a:ext cx="3849784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重要的全局变量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851921-6952-E246-9DDB-703B28BA5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367" y="1440656"/>
            <a:ext cx="4888831" cy="16371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E784DC-90A4-374A-A723-4679087A4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777" y="5485153"/>
            <a:ext cx="5480880" cy="7526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CCD1E7-ED88-D94C-A004-55BB40E90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742" y="2438763"/>
            <a:ext cx="6131009" cy="2721066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5188EDD7-1633-4345-A28D-DCB9654F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267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"/>
          <p:cNvSpPr txBox="1">
            <a:spLocks/>
          </p:cNvSpPr>
          <p:nvPr/>
        </p:nvSpPr>
        <p:spPr>
          <a:xfrm>
            <a:off x="1192479" y="292682"/>
            <a:ext cx="3849784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0" dirty="0" err="1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schedt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FDE01C-C996-364F-9F9C-48D9C8790D3F}"/>
              </a:ext>
            </a:extLst>
          </p:cNvPr>
          <p:cNvSpPr txBox="1"/>
          <p:nvPr/>
        </p:nvSpPr>
        <p:spPr>
          <a:xfrm>
            <a:off x="1345474" y="1841863"/>
            <a:ext cx="2237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全局</a:t>
            </a:r>
            <a:r>
              <a:rPr kumimoji="1" lang="en-US" altLang="zh-CN" dirty="0"/>
              <a:t>g</a:t>
            </a:r>
            <a:r>
              <a:rPr kumimoji="1" lang="zh-CN" altLang="en-US" dirty="0"/>
              <a:t>队列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Goroutine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id</a:t>
            </a:r>
            <a:r>
              <a:rPr kumimoji="1" lang="zh-CN" altLang="en-US" dirty="0"/>
              <a:t>生成器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390461-3D03-E34D-BF38-FE81ED312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983" y="1698170"/>
            <a:ext cx="4874778" cy="15871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DA07B7-D3EC-B749-B488-4DD2EB5FD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983" y="3592288"/>
            <a:ext cx="6400800" cy="2679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D005A1-DE5D-904B-AFEC-9B73092A3B40}"/>
              </a:ext>
            </a:extLst>
          </p:cNvPr>
          <p:cNvSpPr txBox="1"/>
          <p:nvPr/>
        </p:nvSpPr>
        <p:spPr>
          <a:xfrm>
            <a:off x="1345474" y="2915975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</a:t>
            </a:r>
            <a:r>
              <a:rPr kumimoji="1" lang="zh-CN" altLang="en-US" dirty="0"/>
              <a:t>的现状</a:t>
            </a:r>
            <a:endParaRPr kumimoji="1" lang="en-US" altLang="zh-CN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A9BA69-2829-364D-9EDC-9CC360F74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518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"/>
          <p:cNvSpPr txBox="1">
            <a:spLocks/>
          </p:cNvSpPr>
          <p:nvPr/>
        </p:nvSpPr>
        <p:spPr>
          <a:xfrm>
            <a:off x="1192479" y="292682"/>
            <a:ext cx="3849784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自举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9CB4B9-9A97-3C41-805A-32419DB07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479" y="1524138"/>
            <a:ext cx="10030823" cy="4418918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7F4735-7AA8-2049-9877-A79627271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341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"/>
          <p:cNvSpPr txBox="1">
            <a:spLocks/>
          </p:cNvSpPr>
          <p:nvPr/>
        </p:nvSpPr>
        <p:spPr>
          <a:xfrm>
            <a:off x="1192479" y="292682"/>
            <a:ext cx="3849784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Go</a:t>
            </a:r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编译模式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A418DF-2417-8A4F-A985-7D5498AAD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65" y="956936"/>
            <a:ext cx="4754413" cy="54516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5D384BA-C547-EA4E-AB26-91DCAEF36761}"/>
              </a:ext>
            </a:extLst>
          </p:cNvPr>
          <p:cNvSpPr txBox="1"/>
          <p:nvPr/>
        </p:nvSpPr>
        <p:spPr>
          <a:xfrm>
            <a:off x="7218674" y="5590903"/>
            <a:ext cx="2582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可执行代码默认使用</a:t>
            </a:r>
            <a:r>
              <a:rPr kumimoji="1" lang="en-US" altLang="zh-CN" dirty="0"/>
              <a:t>exe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类库默认使用</a:t>
            </a:r>
            <a:r>
              <a:rPr kumimoji="1" lang="en-US" altLang="zh-CN" dirty="0"/>
              <a:t>archive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2DC26A-DE00-3244-A504-C5065F3B3EEC}"/>
              </a:ext>
            </a:extLst>
          </p:cNvPr>
          <p:cNvSpPr txBox="1"/>
          <p:nvPr/>
        </p:nvSpPr>
        <p:spPr>
          <a:xfrm>
            <a:off x="6374675" y="1267097"/>
            <a:ext cx="48724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c-share:</a:t>
            </a:r>
            <a:r>
              <a:rPr kumimoji="1" lang="zh-CN" altLang="en-US" dirty="0"/>
              <a:t> 生成</a:t>
            </a:r>
            <a:r>
              <a:rPr kumimoji="1" lang="en-US" altLang="zh-CN" dirty="0"/>
              <a:t>c</a:t>
            </a:r>
            <a:r>
              <a:rPr kumimoji="1" lang="zh-CN" altLang="en-US" dirty="0"/>
              <a:t>的动态链接库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c-archive: </a:t>
            </a:r>
            <a:r>
              <a:rPr kumimoji="1" lang="zh-CN" altLang="en-US" dirty="0"/>
              <a:t>生成</a:t>
            </a:r>
            <a:r>
              <a:rPr kumimoji="1" lang="en-US" altLang="zh-CN" dirty="0"/>
              <a:t>c</a:t>
            </a:r>
            <a:r>
              <a:rPr kumimoji="1" lang="zh-CN" altLang="en-US" dirty="0"/>
              <a:t>的静态链接库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share:</a:t>
            </a:r>
            <a:r>
              <a:rPr kumimoji="1" lang="zh-CN" altLang="en-US" dirty="0"/>
              <a:t> 生成</a:t>
            </a:r>
            <a:r>
              <a:rPr kumimoji="1" lang="en-US" altLang="zh-CN" dirty="0"/>
              <a:t>go</a:t>
            </a:r>
            <a:r>
              <a:rPr kumimoji="1" lang="zh-CN" altLang="en-US" dirty="0"/>
              <a:t>的动态链接库，需要使用</a:t>
            </a:r>
            <a:r>
              <a:rPr kumimoji="1" lang="en-US" altLang="zh-CN" dirty="0"/>
              <a:t>-</a:t>
            </a:r>
            <a:r>
              <a:rPr kumimoji="1" lang="en-US" altLang="zh-CN" dirty="0" err="1"/>
              <a:t>linkshared</a:t>
            </a:r>
            <a:r>
              <a:rPr kumimoji="1" lang="zh-CN" altLang="en-US" dirty="0"/>
              <a:t>生成最终</a:t>
            </a:r>
            <a:r>
              <a:rPr kumimoji="1" lang="en-US" altLang="zh-CN" dirty="0"/>
              <a:t>exe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archive:</a:t>
            </a:r>
            <a:r>
              <a:rPr kumimoji="1" lang="zh-CN" altLang="en-US" dirty="0"/>
              <a:t> 生成</a:t>
            </a:r>
            <a:r>
              <a:rPr kumimoji="1" lang="en-US" altLang="zh-CN" dirty="0"/>
              <a:t>go</a:t>
            </a:r>
            <a:r>
              <a:rPr kumimoji="1" lang="zh-CN" altLang="en-US" dirty="0"/>
              <a:t>的静态链接库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exe:</a:t>
            </a:r>
            <a:r>
              <a:rPr kumimoji="1" lang="zh-CN" altLang="en-US" dirty="0"/>
              <a:t> 生成可执行文件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pie:</a:t>
            </a:r>
            <a:r>
              <a:rPr kumimoji="1" lang="zh-CN" altLang="en-US" dirty="0"/>
              <a:t> 生成地址无关可执行文件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plugin:</a:t>
            </a:r>
            <a:r>
              <a:rPr kumimoji="1" lang="zh-CN" altLang="en-US" dirty="0"/>
              <a:t> 生成</a:t>
            </a:r>
            <a:r>
              <a:rPr kumimoji="1" lang="en-US" altLang="zh-CN" dirty="0"/>
              <a:t>go</a:t>
            </a:r>
            <a:r>
              <a:rPr kumimoji="1" lang="zh-CN" altLang="en-US" dirty="0"/>
              <a:t>的动态插件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4FB77C-3239-C042-A1F7-617E9D320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35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"/>
          <p:cNvSpPr txBox="1">
            <a:spLocks/>
          </p:cNvSpPr>
          <p:nvPr/>
        </p:nvSpPr>
        <p:spPr>
          <a:xfrm>
            <a:off x="1192479" y="292682"/>
            <a:ext cx="3849784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0" dirty="0" err="1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Gdb</a:t>
            </a:r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查看入口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9989A3-25A9-B343-AA53-43679A248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92" y="1231900"/>
            <a:ext cx="5727700" cy="2197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D9EB45C-AA3A-CF40-B2D9-C867C6340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111" y="2610490"/>
            <a:ext cx="6731000" cy="2260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3104EC-4F0F-0045-9333-758A8B0AC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192" y="4994460"/>
            <a:ext cx="5994400" cy="812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D5DB3F-1CAC-2147-B4D2-E59ADC330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8411" y="5936341"/>
            <a:ext cx="5092700" cy="482600"/>
          </a:xfrm>
          <a:prstGeom prst="rect">
            <a:avLst/>
          </a:prstGeom>
        </p:spPr>
      </p:pic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501EE39-BB07-5343-B9D5-7AC971CFE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306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chenying0907 3"/>
          <p:cNvGrpSpPr/>
          <p:nvPr/>
        </p:nvGrpSpPr>
        <p:grpSpPr>
          <a:xfrm>
            <a:off x="0" y="1713701"/>
            <a:ext cx="12192000" cy="3519054"/>
            <a:chOff x="0" y="1713701"/>
            <a:chExt cx="12192000" cy="3519054"/>
          </a:xfrm>
        </p:grpSpPr>
        <p:sp>
          <p:nvSpPr>
            <p:cNvPr id="2" name="矩形 1"/>
            <p:cNvSpPr/>
            <p:nvPr/>
          </p:nvSpPr>
          <p:spPr>
            <a:xfrm>
              <a:off x="0" y="1713701"/>
              <a:ext cx="12192000" cy="3519054"/>
            </a:xfrm>
            <a:prstGeom prst="rect">
              <a:avLst/>
            </a:prstGeom>
            <a:solidFill>
              <a:srgbClr val="005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713701"/>
              <a:ext cx="12192000" cy="3519054"/>
            </a:xfrm>
            <a:prstGeom prst="rect">
              <a:avLst/>
            </a:prstGeom>
            <a:blipFill dpi="0" rotWithShape="1">
              <a:blip r:embed="rId2" cstate="print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42" y="526912"/>
            <a:ext cx="3069953" cy="3029559"/>
          </a:xfrm>
          <a:prstGeom prst="rect">
            <a:avLst/>
          </a:prstGeom>
        </p:spPr>
      </p:pic>
      <p:sp>
        <p:nvSpPr>
          <p:cNvPr id="6" name="TextBox 37"/>
          <p:cNvSpPr txBox="1"/>
          <p:nvPr/>
        </p:nvSpPr>
        <p:spPr>
          <a:xfrm>
            <a:off x="4954333" y="3734096"/>
            <a:ext cx="2639162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静蕾简体" panose="03000509000000000000" pitchFamily="65" charset="-122"/>
              </a:rPr>
              <a:t>前置知识</a:t>
            </a:r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8211129E-1053-E547-8631-2ED6DAF6E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</a:p>
        </p:txBody>
      </p:sp>
    </p:spTree>
    <p:extLst>
      <p:ext uri="{BB962C8B-B14F-4D97-AF65-F5344CB8AC3E}">
        <p14:creationId xmlns:p14="http://schemas.microsoft.com/office/powerpoint/2010/main" val="415400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"/>
          <p:cNvSpPr txBox="1">
            <a:spLocks/>
          </p:cNvSpPr>
          <p:nvPr/>
        </p:nvSpPr>
        <p:spPr>
          <a:xfrm>
            <a:off x="1192479" y="292682"/>
            <a:ext cx="3849784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0" dirty="0" err="1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Gdb</a:t>
            </a:r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查看入口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9EDBB5-E114-734E-9291-517948AA7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30" y="1400616"/>
            <a:ext cx="6303995" cy="16678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3EF733-F93E-2342-80BE-ACD933F8E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" y="3976914"/>
            <a:ext cx="3984206" cy="148047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F504BF-49F7-BC4B-9DA2-05C691DCE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881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"/>
          <p:cNvSpPr txBox="1">
            <a:spLocks/>
          </p:cNvSpPr>
          <p:nvPr/>
        </p:nvSpPr>
        <p:spPr>
          <a:xfrm>
            <a:off x="1192479" y="292682"/>
            <a:ext cx="5859546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假如我来实现调度的话。。。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69B7F9-2E31-D141-8DB1-1E5405858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76" y="2165352"/>
            <a:ext cx="5411387" cy="252729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202AAB9-B639-954D-B335-4DE9F389ECE7}"/>
              </a:ext>
            </a:extLst>
          </p:cNvPr>
          <p:cNvSpPr txBox="1"/>
          <p:nvPr/>
        </p:nvSpPr>
        <p:spPr>
          <a:xfrm>
            <a:off x="6714309" y="1619794"/>
            <a:ext cx="4792787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创建一个</a:t>
            </a:r>
            <a:r>
              <a:rPr kumimoji="1" lang="en-US" altLang="zh-CN" dirty="0"/>
              <a:t>m0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创建一个</a:t>
            </a:r>
            <a:r>
              <a:rPr kumimoji="1" lang="en-US" altLang="zh-CN" dirty="0"/>
              <a:t>g0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创建一个调度器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创建一个</a:t>
            </a:r>
            <a:r>
              <a:rPr kumimoji="1" lang="en-US" altLang="zh-CN" dirty="0"/>
              <a:t>g1</a:t>
            </a:r>
            <a:r>
              <a:rPr kumimoji="1" lang="zh-CN" altLang="en-US" dirty="0"/>
              <a:t>，入口挂载到</a:t>
            </a:r>
            <a:r>
              <a:rPr kumimoji="1" lang="en-US" altLang="zh-CN" dirty="0"/>
              <a:t>main</a:t>
            </a:r>
            <a:r>
              <a:rPr kumimoji="1" lang="zh-CN" altLang="en-US" dirty="0"/>
              <a:t>函数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创建一个</a:t>
            </a:r>
            <a:r>
              <a:rPr kumimoji="1" lang="en-US" altLang="zh-CN" dirty="0"/>
              <a:t>p0</a:t>
            </a:r>
            <a:r>
              <a:rPr kumimoji="1" lang="zh-CN" altLang="en-US" dirty="0"/>
              <a:t>，挂载到</a:t>
            </a:r>
            <a:r>
              <a:rPr kumimoji="1" lang="en-US" altLang="zh-CN" dirty="0"/>
              <a:t>m</a:t>
            </a:r>
            <a:r>
              <a:rPr kumimoji="1" lang="zh-CN" altLang="en-US" dirty="0"/>
              <a:t>上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g1</a:t>
            </a:r>
            <a:r>
              <a:rPr kumimoji="1" lang="zh-CN" altLang="en-US" dirty="0"/>
              <a:t>挂载到</a:t>
            </a:r>
            <a:r>
              <a:rPr kumimoji="1" lang="en-US" altLang="zh-CN" dirty="0"/>
              <a:t>m</a:t>
            </a:r>
            <a:r>
              <a:rPr kumimoji="1" lang="zh-CN" altLang="en-US" dirty="0"/>
              <a:t>的本地队列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调度器开启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调度器执行</a:t>
            </a:r>
            <a:r>
              <a:rPr kumimoji="1" lang="en-US" altLang="zh-CN" dirty="0"/>
              <a:t>g1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如果遇到</a:t>
            </a:r>
            <a:r>
              <a:rPr kumimoji="1" lang="en-US" altLang="zh-CN" dirty="0"/>
              <a:t>go</a:t>
            </a:r>
            <a:r>
              <a:rPr kumimoji="1" lang="zh-CN" altLang="en-US" dirty="0"/>
              <a:t>关键字，创建</a:t>
            </a:r>
            <a:r>
              <a:rPr kumimoji="1" lang="en-US" altLang="zh-CN" dirty="0"/>
              <a:t>goroutine</a:t>
            </a:r>
            <a:r>
              <a:rPr kumimoji="1" lang="zh-CN" altLang="en-US" dirty="0"/>
              <a:t>，挂载起来</a:t>
            </a:r>
            <a:endParaRPr kumimoji="1" lang="en-US" altLang="zh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2F497F-3869-1244-BF91-AD64B6275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603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</a:p>
        </p:txBody>
      </p:sp>
      <p:grpSp>
        <p:nvGrpSpPr>
          <p:cNvPr id="19" name="chenying0907 18"/>
          <p:cNvGrpSpPr/>
          <p:nvPr/>
        </p:nvGrpSpPr>
        <p:grpSpPr>
          <a:xfrm>
            <a:off x="1480387" y="2179758"/>
            <a:ext cx="1984612" cy="2113211"/>
            <a:chOff x="1480387" y="2179758"/>
            <a:chExt cx="1984612" cy="2113211"/>
          </a:xfrm>
        </p:grpSpPr>
        <p:sp>
          <p:nvSpPr>
            <p:cNvPr id="4" name="chenying0907 108"/>
            <p:cNvSpPr>
              <a:spLocks noEditPoints="1"/>
            </p:cNvSpPr>
            <p:nvPr/>
          </p:nvSpPr>
          <p:spPr bwMode="auto">
            <a:xfrm>
              <a:off x="1480387" y="2179758"/>
              <a:ext cx="1984612" cy="2113211"/>
            </a:xfrm>
            <a:custGeom>
              <a:avLst/>
              <a:gdLst>
                <a:gd name="T0" fmla="*/ 656 w 983"/>
                <a:gd name="T1" fmla="*/ 80 h 1046"/>
                <a:gd name="T2" fmla="*/ 729 w 983"/>
                <a:gd name="T3" fmla="*/ 67 h 1046"/>
                <a:gd name="T4" fmla="*/ 798 w 983"/>
                <a:gd name="T5" fmla="*/ 260 h 1046"/>
                <a:gd name="T6" fmla="*/ 895 w 983"/>
                <a:gd name="T7" fmla="*/ 601 h 1046"/>
                <a:gd name="T8" fmla="*/ 965 w 983"/>
                <a:gd name="T9" fmla="*/ 773 h 1046"/>
                <a:gd name="T10" fmla="*/ 831 w 983"/>
                <a:gd name="T11" fmla="*/ 833 h 1046"/>
                <a:gd name="T12" fmla="*/ 633 w 983"/>
                <a:gd name="T13" fmla="*/ 882 h 1046"/>
                <a:gd name="T14" fmla="*/ 206 w 983"/>
                <a:gd name="T15" fmla="*/ 1046 h 1046"/>
                <a:gd name="T16" fmla="*/ 164 w 983"/>
                <a:gd name="T17" fmla="*/ 951 h 1046"/>
                <a:gd name="T18" fmla="*/ 102 w 983"/>
                <a:gd name="T19" fmla="*/ 790 h 1046"/>
                <a:gd name="T20" fmla="*/ 49 w 983"/>
                <a:gd name="T21" fmla="*/ 623 h 1046"/>
                <a:gd name="T22" fmla="*/ 16 w 983"/>
                <a:gd name="T23" fmla="*/ 435 h 1046"/>
                <a:gd name="T24" fmla="*/ 131 w 983"/>
                <a:gd name="T25" fmla="*/ 234 h 1046"/>
                <a:gd name="T26" fmla="*/ 363 w 983"/>
                <a:gd name="T27" fmla="*/ 159 h 1046"/>
                <a:gd name="T28" fmla="*/ 394 w 983"/>
                <a:gd name="T29" fmla="*/ 17 h 1046"/>
                <a:gd name="T30" fmla="*/ 519 w 983"/>
                <a:gd name="T31" fmla="*/ 44 h 1046"/>
                <a:gd name="T32" fmla="*/ 463 w 983"/>
                <a:gd name="T33" fmla="*/ 209 h 1046"/>
                <a:gd name="T34" fmla="*/ 547 w 983"/>
                <a:gd name="T35" fmla="*/ 252 h 1046"/>
                <a:gd name="T36" fmla="*/ 509 w 983"/>
                <a:gd name="T37" fmla="*/ 366 h 1046"/>
                <a:gd name="T38" fmla="*/ 435 w 983"/>
                <a:gd name="T39" fmla="*/ 33 h 1046"/>
                <a:gd name="T40" fmla="*/ 529 w 983"/>
                <a:gd name="T41" fmla="*/ 114 h 1046"/>
                <a:gd name="T42" fmla="*/ 485 w 983"/>
                <a:gd name="T43" fmla="*/ 24 h 1046"/>
                <a:gd name="T44" fmla="*/ 382 w 983"/>
                <a:gd name="T45" fmla="*/ 82 h 1046"/>
                <a:gd name="T46" fmla="*/ 455 w 983"/>
                <a:gd name="T47" fmla="*/ 307 h 1046"/>
                <a:gd name="T48" fmla="*/ 561 w 983"/>
                <a:gd name="T49" fmla="*/ 383 h 1046"/>
                <a:gd name="T50" fmla="*/ 572 w 983"/>
                <a:gd name="T51" fmla="*/ 271 h 1046"/>
                <a:gd name="T52" fmla="*/ 501 w 983"/>
                <a:gd name="T53" fmla="*/ 114 h 1046"/>
                <a:gd name="T54" fmla="*/ 470 w 983"/>
                <a:gd name="T55" fmla="*/ 256 h 1046"/>
                <a:gd name="T56" fmla="*/ 501 w 983"/>
                <a:gd name="T57" fmla="*/ 83 h 1046"/>
                <a:gd name="T58" fmla="*/ 423 w 983"/>
                <a:gd name="T59" fmla="*/ 56 h 1046"/>
                <a:gd name="T60" fmla="*/ 424 w 983"/>
                <a:gd name="T61" fmla="*/ 143 h 1046"/>
                <a:gd name="T62" fmla="*/ 501 w 983"/>
                <a:gd name="T63" fmla="*/ 83 h 1046"/>
                <a:gd name="T64" fmla="*/ 637 w 983"/>
                <a:gd name="T65" fmla="*/ 98 h 1046"/>
                <a:gd name="T66" fmla="*/ 566 w 983"/>
                <a:gd name="T67" fmla="*/ 225 h 1046"/>
                <a:gd name="T68" fmla="*/ 520 w 983"/>
                <a:gd name="T69" fmla="*/ 396 h 1046"/>
                <a:gd name="T70" fmla="*/ 362 w 983"/>
                <a:gd name="T71" fmla="*/ 169 h 1046"/>
                <a:gd name="T72" fmla="*/ 219 w 983"/>
                <a:gd name="T73" fmla="*/ 210 h 1046"/>
                <a:gd name="T74" fmla="*/ 16 w 983"/>
                <a:gd name="T75" fmla="*/ 293 h 1046"/>
                <a:gd name="T76" fmla="*/ 72 w 983"/>
                <a:gd name="T77" fmla="*/ 657 h 1046"/>
                <a:gd name="T78" fmla="*/ 161 w 983"/>
                <a:gd name="T79" fmla="*/ 920 h 1046"/>
                <a:gd name="T80" fmla="*/ 642 w 983"/>
                <a:gd name="T81" fmla="*/ 870 h 1046"/>
                <a:gd name="T82" fmla="*/ 916 w 983"/>
                <a:gd name="T83" fmla="*/ 780 h 1046"/>
                <a:gd name="T84" fmla="*/ 897 w 983"/>
                <a:gd name="T85" fmla="*/ 635 h 1046"/>
                <a:gd name="T86" fmla="*/ 799 w 983"/>
                <a:gd name="T87" fmla="*/ 327 h 1046"/>
                <a:gd name="T88" fmla="*/ 759 w 983"/>
                <a:gd name="T89" fmla="*/ 79 h 1046"/>
                <a:gd name="T90" fmla="*/ 546 w 983"/>
                <a:gd name="T91" fmla="*/ 354 h 1046"/>
                <a:gd name="T92" fmla="*/ 458 w 983"/>
                <a:gd name="T93" fmla="*/ 140 h 1046"/>
                <a:gd name="T94" fmla="*/ 488 w 983"/>
                <a:gd name="T95" fmla="*/ 240 h 1046"/>
                <a:gd name="T96" fmla="*/ 484 w 983"/>
                <a:gd name="T97" fmla="*/ 298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3" h="1046">
                  <a:moveTo>
                    <a:pt x="546" y="104"/>
                  </a:moveTo>
                  <a:cubicBezTo>
                    <a:pt x="572" y="99"/>
                    <a:pt x="602" y="89"/>
                    <a:pt x="631" y="82"/>
                  </a:cubicBezTo>
                  <a:cubicBezTo>
                    <a:pt x="639" y="80"/>
                    <a:pt x="648" y="81"/>
                    <a:pt x="656" y="80"/>
                  </a:cubicBezTo>
                  <a:cubicBezTo>
                    <a:pt x="659" y="80"/>
                    <a:pt x="662" y="77"/>
                    <a:pt x="666" y="77"/>
                  </a:cubicBezTo>
                  <a:cubicBezTo>
                    <a:pt x="674" y="75"/>
                    <a:pt x="683" y="78"/>
                    <a:pt x="691" y="77"/>
                  </a:cubicBezTo>
                  <a:cubicBezTo>
                    <a:pt x="702" y="75"/>
                    <a:pt x="717" y="69"/>
                    <a:pt x="729" y="67"/>
                  </a:cubicBezTo>
                  <a:cubicBezTo>
                    <a:pt x="744" y="64"/>
                    <a:pt x="759" y="66"/>
                    <a:pt x="774" y="69"/>
                  </a:cubicBezTo>
                  <a:cubicBezTo>
                    <a:pt x="779" y="98"/>
                    <a:pt x="790" y="145"/>
                    <a:pt x="785" y="168"/>
                  </a:cubicBezTo>
                  <a:cubicBezTo>
                    <a:pt x="790" y="202"/>
                    <a:pt x="788" y="235"/>
                    <a:pt x="798" y="260"/>
                  </a:cubicBezTo>
                  <a:cubicBezTo>
                    <a:pt x="803" y="297"/>
                    <a:pt x="810" y="337"/>
                    <a:pt x="816" y="374"/>
                  </a:cubicBezTo>
                  <a:cubicBezTo>
                    <a:pt x="823" y="413"/>
                    <a:pt x="837" y="447"/>
                    <a:pt x="849" y="480"/>
                  </a:cubicBezTo>
                  <a:cubicBezTo>
                    <a:pt x="864" y="522"/>
                    <a:pt x="877" y="563"/>
                    <a:pt x="895" y="601"/>
                  </a:cubicBezTo>
                  <a:cubicBezTo>
                    <a:pt x="919" y="650"/>
                    <a:pt x="952" y="695"/>
                    <a:pt x="973" y="747"/>
                  </a:cubicBezTo>
                  <a:cubicBezTo>
                    <a:pt x="979" y="752"/>
                    <a:pt x="983" y="759"/>
                    <a:pt x="980" y="765"/>
                  </a:cubicBezTo>
                  <a:cubicBezTo>
                    <a:pt x="978" y="770"/>
                    <a:pt x="971" y="770"/>
                    <a:pt x="965" y="773"/>
                  </a:cubicBezTo>
                  <a:cubicBezTo>
                    <a:pt x="956" y="777"/>
                    <a:pt x="945" y="785"/>
                    <a:pt x="932" y="789"/>
                  </a:cubicBezTo>
                  <a:cubicBezTo>
                    <a:pt x="908" y="797"/>
                    <a:pt x="883" y="808"/>
                    <a:pt x="865" y="818"/>
                  </a:cubicBezTo>
                  <a:cubicBezTo>
                    <a:pt x="856" y="823"/>
                    <a:pt x="839" y="825"/>
                    <a:pt x="831" y="833"/>
                  </a:cubicBezTo>
                  <a:cubicBezTo>
                    <a:pt x="789" y="838"/>
                    <a:pt x="729" y="860"/>
                    <a:pt x="681" y="871"/>
                  </a:cubicBezTo>
                  <a:cubicBezTo>
                    <a:pt x="677" y="871"/>
                    <a:pt x="678" y="875"/>
                    <a:pt x="676" y="876"/>
                  </a:cubicBezTo>
                  <a:cubicBezTo>
                    <a:pt x="662" y="874"/>
                    <a:pt x="648" y="880"/>
                    <a:pt x="633" y="882"/>
                  </a:cubicBezTo>
                  <a:cubicBezTo>
                    <a:pt x="566" y="894"/>
                    <a:pt x="496" y="902"/>
                    <a:pt x="433" y="930"/>
                  </a:cubicBezTo>
                  <a:cubicBezTo>
                    <a:pt x="390" y="949"/>
                    <a:pt x="345" y="963"/>
                    <a:pt x="307" y="982"/>
                  </a:cubicBezTo>
                  <a:cubicBezTo>
                    <a:pt x="269" y="1001"/>
                    <a:pt x="238" y="1027"/>
                    <a:pt x="206" y="1046"/>
                  </a:cubicBezTo>
                  <a:cubicBezTo>
                    <a:pt x="199" y="1037"/>
                    <a:pt x="196" y="1025"/>
                    <a:pt x="191" y="1014"/>
                  </a:cubicBezTo>
                  <a:cubicBezTo>
                    <a:pt x="185" y="1001"/>
                    <a:pt x="177" y="986"/>
                    <a:pt x="170" y="971"/>
                  </a:cubicBezTo>
                  <a:cubicBezTo>
                    <a:pt x="167" y="965"/>
                    <a:pt x="166" y="957"/>
                    <a:pt x="164" y="951"/>
                  </a:cubicBezTo>
                  <a:cubicBezTo>
                    <a:pt x="147" y="910"/>
                    <a:pt x="130" y="866"/>
                    <a:pt x="112" y="821"/>
                  </a:cubicBezTo>
                  <a:cubicBezTo>
                    <a:pt x="109" y="815"/>
                    <a:pt x="105" y="809"/>
                    <a:pt x="103" y="804"/>
                  </a:cubicBezTo>
                  <a:cubicBezTo>
                    <a:pt x="102" y="800"/>
                    <a:pt x="103" y="794"/>
                    <a:pt x="102" y="790"/>
                  </a:cubicBezTo>
                  <a:cubicBezTo>
                    <a:pt x="93" y="762"/>
                    <a:pt x="82" y="730"/>
                    <a:pt x="73" y="699"/>
                  </a:cubicBezTo>
                  <a:cubicBezTo>
                    <a:pt x="68" y="683"/>
                    <a:pt x="63" y="666"/>
                    <a:pt x="58" y="650"/>
                  </a:cubicBezTo>
                  <a:cubicBezTo>
                    <a:pt x="55" y="641"/>
                    <a:pt x="51" y="632"/>
                    <a:pt x="49" y="623"/>
                  </a:cubicBezTo>
                  <a:cubicBezTo>
                    <a:pt x="47" y="613"/>
                    <a:pt x="48" y="603"/>
                    <a:pt x="46" y="592"/>
                  </a:cubicBezTo>
                  <a:cubicBezTo>
                    <a:pt x="40" y="559"/>
                    <a:pt x="29" y="526"/>
                    <a:pt x="23" y="491"/>
                  </a:cubicBezTo>
                  <a:cubicBezTo>
                    <a:pt x="20" y="473"/>
                    <a:pt x="18" y="455"/>
                    <a:pt x="16" y="435"/>
                  </a:cubicBezTo>
                  <a:cubicBezTo>
                    <a:pt x="11" y="404"/>
                    <a:pt x="8" y="374"/>
                    <a:pt x="7" y="343"/>
                  </a:cubicBezTo>
                  <a:cubicBezTo>
                    <a:pt x="6" y="324"/>
                    <a:pt x="0" y="305"/>
                    <a:pt x="4" y="288"/>
                  </a:cubicBezTo>
                  <a:cubicBezTo>
                    <a:pt x="42" y="272"/>
                    <a:pt x="83" y="247"/>
                    <a:pt x="131" y="234"/>
                  </a:cubicBezTo>
                  <a:cubicBezTo>
                    <a:pt x="140" y="228"/>
                    <a:pt x="154" y="222"/>
                    <a:pt x="164" y="221"/>
                  </a:cubicBezTo>
                  <a:cubicBezTo>
                    <a:pt x="194" y="205"/>
                    <a:pt x="231" y="196"/>
                    <a:pt x="267" y="186"/>
                  </a:cubicBezTo>
                  <a:cubicBezTo>
                    <a:pt x="300" y="178"/>
                    <a:pt x="334" y="161"/>
                    <a:pt x="363" y="159"/>
                  </a:cubicBezTo>
                  <a:cubicBezTo>
                    <a:pt x="371" y="154"/>
                    <a:pt x="382" y="151"/>
                    <a:pt x="393" y="149"/>
                  </a:cubicBezTo>
                  <a:cubicBezTo>
                    <a:pt x="388" y="129"/>
                    <a:pt x="371" y="101"/>
                    <a:pt x="369" y="79"/>
                  </a:cubicBezTo>
                  <a:cubicBezTo>
                    <a:pt x="367" y="54"/>
                    <a:pt x="382" y="37"/>
                    <a:pt x="394" y="17"/>
                  </a:cubicBezTo>
                  <a:cubicBezTo>
                    <a:pt x="408" y="16"/>
                    <a:pt x="422" y="4"/>
                    <a:pt x="439" y="2"/>
                  </a:cubicBezTo>
                  <a:cubicBezTo>
                    <a:pt x="460" y="0"/>
                    <a:pt x="474" y="7"/>
                    <a:pt x="493" y="14"/>
                  </a:cubicBezTo>
                  <a:cubicBezTo>
                    <a:pt x="499" y="26"/>
                    <a:pt x="511" y="33"/>
                    <a:pt x="519" y="44"/>
                  </a:cubicBezTo>
                  <a:cubicBezTo>
                    <a:pt x="530" y="62"/>
                    <a:pt x="533" y="86"/>
                    <a:pt x="546" y="104"/>
                  </a:cubicBezTo>
                  <a:close/>
                  <a:moveTo>
                    <a:pt x="483" y="254"/>
                  </a:moveTo>
                  <a:cubicBezTo>
                    <a:pt x="476" y="241"/>
                    <a:pt x="469" y="224"/>
                    <a:pt x="463" y="209"/>
                  </a:cubicBezTo>
                  <a:cubicBezTo>
                    <a:pt x="453" y="186"/>
                    <a:pt x="445" y="162"/>
                    <a:pt x="447" y="137"/>
                  </a:cubicBezTo>
                  <a:cubicBezTo>
                    <a:pt x="455" y="124"/>
                    <a:pt x="469" y="121"/>
                    <a:pt x="488" y="125"/>
                  </a:cubicBezTo>
                  <a:cubicBezTo>
                    <a:pt x="509" y="154"/>
                    <a:pt x="533" y="211"/>
                    <a:pt x="547" y="252"/>
                  </a:cubicBezTo>
                  <a:cubicBezTo>
                    <a:pt x="558" y="282"/>
                    <a:pt x="583" y="334"/>
                    <a:pt x="562" y="357"/>
                  </a:cubicBezTo>
                  <a:cubicBezTo>
                    <a:pt x="560" y="359"/>
                    <a:pt x="547" y="371"/>
                    <a:pt x="540" y="372"/>
                  </a:cubicBezTo>
                  <a:cubicBezTo>
                    <a:pt x="532" y="373"/>
                    <a:pt x="514" y="370"/>
                    <a:pt x="509" y="366"/>
                  </a:cubicBezTo>
                  <a:cubicBezTo>
                    <a:pt x="503" y="362"/>
                    <a:pt x="503" y="353"/>
                    <a:pt x="498" y="349"/>
                  </a:cubicBezTo>
                  <a:cubicBezTo>
                    <a:pt x="457" y="259"/>
                    <a:pt x="412" y="180"/>
                    <a:pt x="397" y="64"/>
                  </a:cubicBezTo>
                  <a:cubicBezTo>
                    <a:pt x="405" y="49"/>
                    <a:pt x="420" y="41"/>
                    <a:pt x="435" y="33"/>
                  </a:cubicBezTo>
                  <a:cubicBezTo>
                    <a:pt x="454" y="31"/>
                    <a:pt x="470" y="39"/>
                    <a:pt x="485" y="44"/>
                  </a:cubicBezTo>
                  <a:cubicBezTo>
                    <a:pt x="494" y="58"/>
                    <a:pt x="506" y="69"/>
                    <a:pt x="514" y="84"/>
                  </a:cubicBezTo>
                  <a:cubicBezTo>
                    <a:pt x="519" y="94"/>
                    <a:pt x="520" y="107"/>
                    <a:pt x="529" y="114"/>
                  </a:cubicBezTo>
                  <a:cubicBezTo>
                    <a:pt x="530" y="110"/>
                    <a:pt x="532" y="114"/>
                    <a:pt x="534" y="112"/>
                  </a:cubicBezTo>
                  <a:cubicBezTo>
                    <a:pt x="529" y="83"/>
                    <a:pt x="515" y="64"/>
                    <a:pt x="501" y="39"/>
                  </a:cubicBezTo>
                  <a:cubicBezTo>
                    <a:pt x="495" y="36"/>
                    <a:pt x="489" y="31"/>
                    <a:pt x="485" y="24"/>
                  </a:cubicBezTo>
                  <a:cubicBezTo>
                    <a:pt x="475" y="20"/>
                    <a:pt x="460" y="12"/>
                    <a:pt x="443" y="14"/>
                  </a:cubicBezTo>
                  <a:cubicBezTo>
                    <a:pt x="430" y="16"/>
                    <a:pt x="415" y="23"/>
                    <a:pt x="400" y="28"/>
                  </a:cubicBezTo>
                  <a:cubicBezTo>
                    <a:pt x="387" y="40"/>
                    <a:pt x="377" y="59"/>
                    <a:pt x="382" y="82"/>
                  </a:cubicBezTo>
                  <a:cubicBezTo>
                    <a:pt x="391" y="102"/>
                    <a:pt x="395" y="127"/>
                    <a:pt x="404" y="148"/>
                  </a:cubicBezTo>
                  <a:cubicBezTo>
                    <a:pt x="407" y="170"/>
                    <a:pt x="416" y="183"/>
                    <a:pt x="417" y="201"/>
                  </a:cubicBezTo>
                  <a:cubicBezTo>
                    <a:pt x="432" y="236"/>
                    <a:pt x="440" y="274"/>
                    <a:pt x="455" y="307"/>
                  </a:cubicBezTo>
                  <a:cubicBezTo>
                    <a:pt x="467" y="334"/>
                    <a:pt x="485" y="365"/>
                    <a:pt x="505" y="382"/>
                  </a:cubicBezTo>
                  <a:cubicBezTo>
                    <a:pt x="514" y="382"/>
                    <a:pt x="520" y="387"/>
                    <a:pt x="530" y="388"/>
                  </a:cubicBezTo>
                  <a:cubicBezTo>
                    <a:pt x="538" y="384"/>
                    <a:pt x="554" y="385"/>
                    <a:pt x="561" y="383"/>
                  </a:cubicBezTo>
                  <a:cubicBezTo>
                    <a:pt x="562" y="378"/>
                    <a:pt x="569" y="376"/>
                    <a:pt x="575" y="373"/>
                  </a:cubicBezTo>
                  <a:cubicBezTo>
                    <a:pt x="592" y="351"/>
                    <a:pt x="583" y="321"/>
                    <a:pt x="576" y="293"/>
                  </a:cubicBezTo>
                  <a:cubicBezTo>
                    <a:pt x="574" y="285"/>
                    <a:pt x="575" y="278"/>
                    <a:pt x="572" y="271"/>
                  </a:cubicBezTo>
                  <a:cubicBezTo>
                    <a:pt x="562" y="240"/>
                    <a:pt x="546" y="205"/>
                    <a:pt x="536" y="181"/>
                  </a:cubicBezTo>
                  <a:cubicBezTo>
                    <a:pt x="529" y="163"/>
                    <a:pt x="520" y="146"/>
                    <a:pt x="511" y="132"/>
                  </a:cubicBezTo>
                  <a:cubicBezTo>
                    <a:pt x="508" y="125"/>
                    <a:pt x="504" y="117"/>
                    <a:pt x="501" y="114"/>
                  </a:cubicBezTo>
                  <a:cubicBezTo>
                    <a:pt x="482" y="93"/>
                    <a:pt x="450" y="108"/>
                    <a:pt x="434" y="125"/>
                  </a:cubicBezTo>
                  <a:cubicBezTo>
                    <a:pt x="425" y="160"/>
                    <a:pt x="440" y="190"/>
                    <a:pt x="452" y="220"/>
                  </a:cubicBezTo>
                  <a:cubicBezTo>
                    <a:pt x="456" y="232"/>
                    <a:pt x="463" y="245"/>
                    <a:pt x="470" y="256"/>
                  </a:cubicBezTo>
                  <a:cubicBezTo>
                    <a:pt x="477" y="267"/>
                    <a:pt x="482" y="285"/>
                    <a:pt x="494" y="283"/>
                  </a:cubicBezTo>
                  <a:cubicBezTo>
                    <a:pt x="498" y="274"/>
                    <a:pt x="488" y="264"/>
                    <a:pt x="483" y="254"/>
                  </a:cubicBezTo>
                  <a:close/>
                  <a:moveTo>
                    <a:pt x="501" y="83"/>
                  </a:moveTo>
                  <a:cubicBezTo>
                    <a:pt x="496" y="73"/>
                    <a:pt x="485" y="58"/>
                    <a:pt x="478" y="53"/>
                  </a:cubicBezTo>
                  <a:cubicBezTo>
                    <a:pt x="468" y="47"/>
                    <a:pt x="448" y="41"/>
                    <a:pt x="438" y="44"/>
                  </a:cubicBezTo>
                  <a:cubicBezTo>
                    <a:pt x="432" y="46"/>
                    <a:pt x="428" y="53"/>
                    <a:pt x="423" y="56"/>
                  </a:cubicBezTo>
                  <a:cubicBezTo>
                    <a:pt x="417" y="59"/>
                    <a:pt x="409" y="60"/>
                    <a:pt x="407" y="68"/>
                  </a:cubicBezTo>
                  <a:cubicBezTo>
                    <a:pt x="405" y="75"/>
                    <a:pt x="407" y="88"/>
                    <a:pt x="408" y="94"/>
                  </a:cubicBezTo>
                  <a:cubicBezTo>
                    <a:pt x="411" y="111"/>
                    <a:pt x="419" y="129"/>
                    <a:pt x="424" y="143"/>
                  </a:cubicBezTo>
                  <a:cubicBezTo>
                    <a:pt x="422" y="113"/>
                    <a:pt x="451" y="96"/>
                    <a:pt x="475" y="95"/>
                  </a:cubicBezTo>
                  <a:cubicBezTo>
                    <a:pt x="492" y="95"/>
                    <a:pt x="502" y="107"/>
                    <a:pt x="513" y="114"/>
                  </a:cubicBezTo>
                  <a:cubicBezTo>
                    <a:pt x="508" y="101"/>
                    <a:pt x="509" y="95"/>
                    <a:pt x="501" y="83"/>
                  </a:cubicBezTo>
                  <a:close/>
                  <a:moveTo>
                    <a:pt x="724" y="83"/>
                  </a:moveTo>
                  <a:cubicBezTo>
                    <a:pt x="712" y="89"/>
                    <a:pt x="695" y="86"/>
                    <a:pt x="679" y="88"/>
                  </a:cubicBezTo>
                  <a:cubicBezTo>
                    <a:pt x="664" y="90"/>
                    <a:pt x="649" y="97"/>
                    <a:pt x="637" y="98"/>
                  </a:cubicBezTo>
                  <a:cubicBezTo>
                    <a:pt x="630" y="99"/>
                    <a:pt x="624" y="97"/>
                    <a:pt x="617" y="98"/>
                  </a:cubicBezTo>
                  <a:cubicBezTo>
                    <a:pt x="583" y="104"/>
                    <a:pt x="554" y="118"/>
                    <a:pt x="520" y="127"/>
                  </a:cubicBezTo>
                  <a:cubicBezTo>
                    <a:pt x="537" y="150"/>
                    <a:pt x="551" y="192"/>
                    <a:pt x="566" y="225"/>
                  </a:cubicBezTo>
                  <a:cubicBezTo>
                    <a:pt x="578" y="275"/>
                    <a:pt x="609" y="334"/>
                    <a:pt x="590" y="381"/>
                  </a:cubicBezTo>
                  <a:cubicBezTo>
                    <a:pt x="575" y="393"/>
                    <a:pt x="552" y="393"/>
                    <a:pt x="531" y="401"/>
                  </a:cubicBezTo>
                  <a:cubicBezTo>
                    <a:pt x="528" y="399"/>
                    <a:pt x="523" y="398"/>
                    <a:pt x="520" y="396"/>
                  </a:cubicBezTo>
                  <a:cubicBezTo>
                    <a:pt x="493" y="395"/>
                    <a:pt x="479" y="372"/>
                    <a:pt x="469" y="353"/>
                  </a:cubicBezTo>
                  <a:cubicBezTo>
                    <a:pt x="438" y="297"/>
                    <a:pt x="413" y="219"/>
                    <a:pt x="397" y="159"/>
                  </a:cubicBezTo>
                  <a:cubicBezTo>
                    <a:pt x="384" y="161"/>
                    <a:pt x="372" y="166"/>
                    <a:pt x="362" y="169"/>
                  </a:cubicBezTo>
                  <a:cubicBezTo>
                    <a:pt x="344" y="174"/>
                    <a:pt x="333" y="178"/>
                    <a:pt x="320" y="181"/>
                  </a:cubicBezTo>
                  <a:cubicBezTo>
                    <a:pt x="308" y="184"/>
                    <a:pt x="297" y="189"/>
                    <a:pt x="286" y="193"/>
                  </a:cubicBezTo>
                  <a:cubicBezTo>
                    <a:pt x="264" y="200"/>
                    <a:pt x="241" y="203"/>
                    <a:pt x="219" y="210"/>
                  </a:cubicBezTo>
                  <a:cubicBezTo>
                    <a:pt x="205" y="214"/>
                    <a:pt x="192" y="222"/>
                    <a:pt x="179" y="227"/>
                  </a:cubicBezTo>
                  <a:cubicBezTo>
                    <a:pt x="143" y="241"/>
                    <a:pt x="107" y="251"/>
                    <a:pt x="72" y="270"/>
                  </a:cubicBezTo>
                  <a:cubicBezTo>
                    <a:pt x="52" y="271"/>
                    <a:pt x="37" y="289"/>
                    <a:pt x="16" y="293"/>
                  </a:cubicBezTo>
                  <a:cubicBezTo>
                    <a:pt x="15" y="350"/>
                    <a:pt x="20" y="408"/>
                    <a:pt x="31" y="472"/>
                  </a:cubicBezTo>
                  <a:cubicBezTo>
                    <a:pt x="35" y="496"/>
                    <a:pt x="46" y="519"/>
                    <a:pt x="49" y="545"/>
                  </a:cubicBezTo>
                  <a:cubicBezTo>
                    <a:pt x="54" y="583"/>
                    <a:pt x="61" y="620"/>
                    <a:pt x="72" y="657"/>
                  </a:cubicBezTo>
                  <a:cubicBezTo>
                    <a:pt x="83" y="695"/>
                    <a:pt x="90" y="734"/>
                    <a:pt x="102" y="769"/>
                  </a:cubicBezTo>
                  <a:cubicBezTo>
                    <a:pt x="111" y="798"/>
                    <a:pt x="123" y="827"/>
                    <a:pt x="134" y="853"/>
                  </a:cubicBezTo>
                  <a:cubicBezTo>
                    <a:pt x="144" y="877"/>
                    <a:pt x="153" y="898"/>
                    <a:pt x="161" y="920"/>
                  </a:cubicBezTo>
                  <a:cubicBezTo>
                    <a:pt x="176" y="960"/>
                    <a:pt x="192" y="1000"/>
                    <a:pt x="212" y="1033"/>
                  </a:cubicBezTo>
                  <a:cubicBezTo>
                    <a:pt x="268" y="984"/>
                    <a:pt x="343" y="959"/>
                    <a:pt x="409" y="930"/>
                  </a:cubicBezTo>
                  <a:cubicBezTo>
                    <a:pt x="480" y="899"/>
                    <a:pt x="564" y="889"/>
                    <a:pt x="642" y="870"/>
                  </a:cubicBezTo>
                  <a:cubicBezTo>
                    <a:pt x="678" y="861"/>
                    <a:pt x="705" y="852"/>
                    <a:pt x="735" y="843"/>
                  </a:cubicBezTo>
                  <a:cubicBezTo>
                    <a:pt x="767" y="833"/>
                    <a:pt x="800" y="826"/>
                    <a:pt x="830" y="814"/>
                  </a:cubicBezTo>
                  <a:cubicBezTo>
                    <a:pt x="860" y="803"/>
                    <a:pt x="887" y="788"/>
                    <a:pt x="916" y="780"/>
                  </a:cubicBezTo>
                  <a:cubicBezTo>
                    <a:pt x="927" y="768"/>
                    <a:pt x="951" y="764"/>
                    <a:pt x="965" y="757"/>
                  </a:cubicBezTo>
                  <a:cubicBezTo>
                    <a:pt x="960" y="735"/>
                    <a:pt x="944" y="721"/>
                    <a:pt x="933" y="702"/>
                  </a:cubicBezTo>
                  <a:cubicBezTo>
                    <a:pt x="921" y="678"/>
                    <a:pt x="907" y="657"/>
                    <a:pt x="897" y="635"/>
                  </a:cubicBezTo>
                  <a:cubicBezTo>
                    <a:pt x="875" y="584"/>
                    <a:pt x="854" y="535"/>
                    <a:pt x="838" y="483"/>
                  </a:cubicBezTo>
                  <a:cubicBezTo>
                    <a:pt x="830" y="459"/>
                    <a:pt x="820" y="436"/>
                    <a:pt x="814" y="412"/>
                  </a:cubicBezTo>
                  <a:cubicBezTo>
                    <a:pt x="807" y="385"/>
                    <a:pt x="804" y="356"/>
                    <a:pt x="799" y="327"/>
                  </a:cubicBezTo>
                  <a:cubicBezTo>
                    <a:pt x="795" y="301"/>
                    <a:pt x="788" y="274"/>
                    <a:pt x="783" y="246"/>
                  </a:cubicBezTo>
                  <a:cubicBezTo>
                    <a:pt x="772" y="189"/>
                    <a:pt x="780" y="133"/>
                    <a:pt x="762" y="79"/>
                  </a:cubicBezTo>
                  <a:cubicBezTo>
                    <a:pt x="761" y="79"/>
                    <a:pt x="760" y="79"/>
                    <a:pt x="759" y="79"/>
                  </a:cubicBezTo>
                  <a:cubicBezTo>
                    <a:pt x="741" y="81"/>
                    <a:pt x="738" y="86"/>
                    <a:pt x="724" y="83"/>
                  </a:cubicBezTo>
                  <a:close/>
                  <a:moveTo>
                    <a:pt x="527" y="362"/>
                  </a:moveTo>
                  <a:cubicBezTo>
                    <a:pt x="534" y="363"/>
                    <a:pt x="547" y="357"/>
                    <a:pt x="546" y="354"/>
                  </a:cubicBezTo>
                  <a:cubicBezTo>
                    <a:pt x="558" y="347"/>
                    <a:pt x="560" y="329"/>
                    <a:pt x="559" y="315"/>
                  </a:cubicBezTo>
                  <a:cubicBezTo>
                    <a:pt x="533" y="254"/>
                    <a:pt x="517" y="185"/>
                    <a:pt x="481" y="137"/>
                  </a:cubicBezTo>
                  <a:cubicBezTo>
                    <a:pt x="469" y="135"/>
                    <a:pt x="462" y="133"/>
                    <a:pt x="458" y="140"/>
                  </a:cubicBezTo>
                  <a:cubicBezTo>
                    <a:pt x="462" y="140"/>
                    <a:pt x="458" y="141"/>
                    <a:pt x="458" y="141"/>
                  </a:cubicBezTo>
                  <a:cubicBezTo>
                    <a:pt x="453" y="175"/>
                    <a:pt x="471" y="193"/>
                    <a:pt x="479" y="219"/>
                  </a:cubicBezTo>
                  <a:cubicBezTo>
                    <a:pt x="482" y="229"/>
                    <a:pt x="485" y="232"/>
                    <a:pt x="488" y="240"/>
                  </a:cubicBezTo>
                  <a:cubicBezTo>
                    <a:pt x="489" y="243"/>
                    <a:pt x="489" y="247"/>
                    <a:pt x="490" y="250"/>
                  </a:cubicBezTo>
                  <a:cubicBezTo>
                    <a:pt x="498" y="266"/>
                    <a:pt x="521" y="279"/>
                    <a:pt x="503" y="295"/>
                  </a:cubicBezTo>
                  <a:cubicBezTo>
                    <a:pt x="498" y="293"/>
                    <a:pt x="490" y="297"/>
                    <a:pt x="484" y="298"/>
                  </a:cubicBezTo>
                  <a:cubicBezTo>
                    <a:pt x="496" y="315"/>
                    <a:pt x="505" y="359"/>
                    <a:pt x="527" y="362"/>
                  </a:cubicBezTo>
                  <a:close/>
                </a:path>
              </a:pathLst>
            </a:custGeom>
            <a:solidFill>
              <a:srgbClr val="005188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5188"/>
                </a:solidFill>
              </a:endParaRPr>
            </a:p>
          </p:txBody>
        </p:sp>
        <p:sp>
          <p:nvSpPr>
            <p:cNvPr id="7" name="TextBox 12"/>
            <p:cNvSpPr txBox="1"/>
            <p:nvPr/>
          </p:nvSpPr>
          <p:spPr>
            <a:xfrm>
              <a:off x="2216549" y="2984620"/>
              <a:ext cx="7395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srgbClr val="005188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一</a:t>
              </a:r>
            </a:p>
          </p:txBody>
        </p:sp>
      </p:grpSp>
      <p:grpSp>
        <p:nvGrpSpPr>
          <p:cNvPr id="20" name="chenying0907 19"/>
          <p:cNvGrpSpPr/>
          <p:nvPr/>
        </p:nvGrpSpPr>
        <p:grpSpPr>
          <a:xfrm>
            <a:off x="4918371" y="2179758"/>
            <a:ext cx="1984612" cy="2113211"/>
            <a:chOff x="4918371" y="2179758"/>
            <a:chExt cx="1984612" cy="2113211"/>
          </a:xfrm>
        </p:grpSpPr>
        <p:sp>
          <p:nvSpPr>
            <p:cNvPr id="5" name="chenying0907 108"/>
            <p:cNvSpPr>
              <a:spLocks noEditPoints="1"/>
            </p:cNvSpPr>
            <p:nvPr/>
          </p:nvSpPr>
          <p:spPr bwMode="auto">
            <a:xfrm>
              <a:off x="4918371" y="2179758"/>
              <a:ext cx="1984612" cy="2113211"/>
            </a:xfrm>
            <a:custGeom>
              <a:avLst/>
              <a:gdLst>
                <a:gd name="T0" fmla="*/ 656 w 983"/>
                <a:gd name="T1" fmla="*/ 80 h 1046"/>
                <a:gd name="T2" fmla="*/ 729 w 983"/>
                <a:gd name="T3" fmla="*/ 67 h 1046"/>
                <a:gd name="T4" fmla="*/ 798 w 983"/>
                <a:gd name="T5" fmla="*/ 260 h 1046"/>
                <a:gd name="T6" fmla="*/ 895 w 983"/>
                <a:gd name="T7" fmla="*/ 601 h 1046"/>
                <a:gd name="T8" fmla="*/ 965 w 983"/>
                <a:gd name="T9" fmla="*/ 773 h 1046"/>
                <a:gd name="T10" fmla="*/ 831 w 983"/>
                <a:gd name="T11" fmla="*/ 833 h 1046"/>
                <a:gd name="T12" fmla="*/ 633 w 983"/>
                <a:gd name="T13" fmla="*/ 882 h 1046"/>
                <a:gd name="T14" fmla="*/ 206 w 983"/>
                <a:gd name="T15" fmla="*/ 1046 h 1046"/>
                <a:gd name="T16" fmla="*/ 164 w 983"/>
                <a:gd name="T17" fmla="*/ 951 h 1046"/>
                <a:gd name="T18" fmla="*/ 102 w 983"/>
                <a:gd name="T19" fmla="*/ 790 h 1046"/>
                <a:gd name="T20" fmla="*/ 49 w 983"/>
                <a:gd name="T21" fmla="*/ 623 h 1046"/>
                <a:gd name="T22" fmla="*/ 16 w 983"/>
                <a:gd name="T23" fmla="*/ 435 h 1046"/>
                <a:gd name="T24" fmla="*/ 131 w 983"/>
                <a:gd name="T25" fmla="*/ 234 h 1046"/>
                <a:gd name="T26" fmla="*/ 363 w 983"/>
                <a:gd name="T27" fmla="*/ 159 h 1046"/>
                <a:gd name="T28" fmla="*/ 394 w 983"/>
                <a:gd name="T29" fmla="*/ 17 h 1046"/>
                <a:gd name="T30" fmla="*/ 519 w 983"/>
                <a:gd name="T31" fmla="*/ 44 h 1046"/>
                <a:gd name="T32" fmla="*/ 463 w 983"/>
                <a:gd name="T33" fmla="*/ 209 h 1046"/>
                <a:gd name="T34" fmla="*/ 547 w 983"/>
                <a:gd name="T35" fmla="*/ 252 h 1046"/>
                <a:gd name="T36" fmla="*/ 509 w 983"/>
                <a:gd name="T37" fmla="*/ 366 h 1046"/>
                <a:gd name="T38" fmla="*/ 435 w 983"/>
                <a:gd name="T39" fmla="*/ 33 h 1046"/>
                <a:gd name="T40" fmla="*/ 529 w 983"/>
                <a:gd name="T41" fmla="*/ 114 h 1046"/>
                <a:gd name="T42" fmla="*/ 485 w 983"/>
                <a:gd name="T43" fmla="*/ 24 h 1046"/>
                <a:gd name="T44" fmla="*/ 382 w 983"/>
                <a:gd name="T45" fmla="*/ 82 h 1046"/>
                <a:gd name="T46" fmla="*/ 455 w 983"/>
                <a:gd name="T47" fmla="*/ 307 h 1046"/>
                <a:gd name="T48" fmla="*/ 561 w 983"/>
                <a:gd name="T49" fmla="*/ 383 h 1046"/>
                <a:gd name="T50" fmla="*/ 572 w 983"/>
                <a:gd name="T51" fmla="*/ 271 h 1046"/>
                <a:gd name="T52" fmla="*/ 501 w 983"/>
                <a:gd name="T53" fmla="*/ 114 h 1046"/>
                <a:gd name="T54" fmla="*/ 470 w 983"/>
                <a:gd name="T55" fmla="*/ 256 h 1046"/>
                <a:gd name="T56" fmla="*/ 501 w 983"/>
                <a:gd name="T57" fmla="*/ 83 h 1046"/>
                <a:gd name="T58" fmla="*/ 423 w 983"/>
                <a:gd name="T59" fmla="*/ 56 h 1046"/>
                <a:gd name="T60" fmla="*/ 424 w 983"/>
                <a:gd name="T61" fmla="*/ 143 h 1046"/>
                <a:gd name="T62" fmla="*/ 501 w 983"/>
                <a:gd name="T63" fmla="*/ 83 h 1046"/>
                <a:gd name="T64" fmla="*/ 637 w 983"/>
                <a:gd name="T65" fmla="*/ 98 h 1046"/>
                <a:gd name="T66" fmla="*/ 566 w 983"/>
                <a:gd name="T67" fmla="*/ 225 h 1046"/>
                <a:gd name="T68" fmla="*/ 520 w 983"/>
                <a:gd name="T69" fmla="*/ 396 h 1046"/>
                <a:gd name="T70" fmla="*/ 362 w 983"/>
                <a:gd name="T71" fmla="*/ 169 h 1046"/>
                <a:gd name="T72" fmla="*/ 219 w 983"/>
                <a:gd name="T73" fmla="*/ 210 h 1046"/>
                <a:gd name="T74" fmla="*/ 16 w 983"/>
                <a:gd name="T75" fmla="*/ 293 h 1046"/>
                <a:gd name="T76" fmla="*/ 72 w 983"/>
                <a:gd name="T77" fmla="*/ 657 h 1046"/>
                <a:gd name="T78" fmla="*/ 161 w 983"/>
                <a:gd name="T79" fmla="*/ 920 h 1046"/>
                <a:gd name="T80" fmla="*/ 642 w 983"/>
                <a:gd name="T81" fmla="*/ 870 h 1046"/>
                <a:gd name="T82" fmla="*/ 916 w 983"/>
                <a:gd name="T83" fmla="*/ 780 h 1046"/>
                <a:gd name="T84" fmla="*/ 897 w 983"/>
                <a:gd name="T85" fmla="*/ 635 h 1046"/>
                <a:gd name="T86" fmla="*/ 799 w 983"/>
                <a:gd name="T87" fmla="*/ 327 h 1046"/>
                <a:gd name="T88" fmla="*/ 759 w 983"/>
                <a:gd name="T89" fmla="*/ 79 h 1046"/>
                <a:gd name="T90" fmla="*/ 546 w 983"/>
                <a:gd name="T91" fmla="*/ 354 h 1046"/>
                <a:gd name="T92" fmla="*/ 458 w 983"/>
                <a:gd name="T93" fmla="*/ 140 h 1046"/>
                <a:gd name="T94" fmla="*/ 488 w 983"/>
                <a:gd name="T95" fmla="*/ 240 h 1046"/>
                <a:gd name="T96" fmla="*/ 484 w 983"/>
                <a:gd name="T97" fmla="*/ 298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3" h="1046">
                  <a:moveTo>
                    <a:pt x="546" y="104"/>
                  </a:moveTo>
                  <a:cubicBezTo>
                    <a:pt x="572" y="99"/>
                    <a:pt x="602" y="89"/>
                    <a:pt x="631" y="82"/>
                  </a:cubicBezTo>
                  <a:cubicBezTo>
                    <a:pt x="639" y="80"/>
                    <a:pt x="648" y="81"/>
                    <a:pt x="656" y="80"/>
                  </a:cubicBezTo>
                  <a:cubicBezTo>
                    <a:pt x="659" y="80"/>
                    <a:pt x="662" y="77"/>
                    <a:pt x="666" y="77"/>
                  </a:cubicBezTo>
                  <a:cubicBezTo>
                    <a:pt x="674" y="75"/>
                    <a:pt x="683" y="78"/>
                    <a:pt x="691" y="77"/>
                  </a:cubicBezTo>
                  <a:cubicBezTo>
                    <a:pt x="702" y="75"/>
                    <a:pt x="717" y="69"/>
                    <a:pt x="729" y="67"/>
                  </a:cubicBezTo>
                  <a:cubicBezTo>
                    <a:pt x="744" y="64"/>
                    <a:pt x="759" y="66"/>
                    <a:pt x="774" y="69"/>
                  </a:cubicBezTo>
                  <a:cubicBezTo>
                    <a:pt x="779" y="98"/>
                    <a:pt x="790" y="145"/>
                    <a:pt x="785" y="168"/>
                  </a:cubicBezTo>
                  <a:cubicBezTo>
                    <a:pt x="790" y="202"/>
                    <a:pt x="788" y="235"/>
                    <a:pt x="798" y="260"/>
                  </a:cubicBezTo>
                  <a:cubicBezTo>
                    <a:pt x="803" y="297"/>
                    <a:pt x="810" y="337"/>
                    <a:pt x="816" y="374"/>
                  </a:cubicBezTo>
                  <a:cubicBezTo>
                    <a:pt x="823" y="413"/>
                    <a:pt x="837" y="447"/>
                    <a:pt x="849" y="480"/>
                  </a:cubicBezTo>
                  <a:cubicBezTo>
                    <a:pt x="864" y="522"/>
                    <a:pt x="877" y="563"/>
                    <a:pt x="895" y="601"/>
                  </a:cubicBezTo>
                  <a:cubicBezTo>
                    <a:pt x="919" y="650"/>
                    <a:pt x="952" y="695"/>
                    <a:pt x="973" y="747"/>
                  </a:cubicBezTo>
                  <a:cubicBezTo>
                    <a:pt x="979" y="752"/>
                    <a:pt x="983" y="759"/>
                    <a:pt x="980" y="765"/>
                  </a:cubicBezTo>
                  <a:cubicBezTo>
                    <a:pt x="978" y="770"/>
                    <a:pt x="971" y="770"/>
                    <a:pt x="965" y="773"/>
                  </a:cubicBezTo>
                  <a:cubicBezTo>
                    <a:pt x="956" y="777"/>
                    <a:pt x="945" y="785"/>
                    <a:pt x="932" y="789"/>
                  </a:cubicBezTo>
                  <a:cubicBezTo>
                    <a:pt x="908" y="797"/>
                    <a:pt x="883" y="808"/>
                    <a:pt x="865" y="818"/>
                  </a:cubicBezTo>
                  <a:cubicBezTo>
                    <a:pt x="856" y="823"/>
                    <a:pt x="839" y="825"/>
                    <a:pt x="831" y="833"/>
                  </a:cubicBezTo>
                  <a:cubicBezTo>
                    <a:pt x="789" y="838"/>
                    <a:pt x="729" y="860"/>
                    <a:pt x="681" y="871"/>
                  </a:cubicBezTo>
                  <a:cubicBezTo>
                    <a:pt x="677" y="871"/>
                    <a:pt x="678" y="875"/>
                    <a:pt x="676" y="876"/>
                  </a:cubicBezTo>
                  <a:cubicBezTo>
                    <a:pt x="662" y="874"/>
                    <a:pt x="648" y="880"/>
                    <a:pt x="633" y="882"/>
                  </a:cubicBezTo>
                  <a:cubicBezTo>
                    <a:pt x="566" y="894"/>
                    <a:pt x="496" y="902"/>
                    <a:pt x="433" y="930"/>
                  </a:cubicBezTo>
                  <a:cubicBezTo>
                    <a:pt x="390" y="949"/>
                    <a:pt x="345" y="963"/>
                    <a:pt x="307" y="982"/>
                  </a:cubicBezTo>
                  <a:cubicBezTo>
                    <a:pt x="269" y="1001"/>
                    <a:pt x="238" y="1027"/>
                    <a:pt x="206" y="1046"/>
                  </a:cubicBezTo>
                  <a:cubicBezTo>
                    <a:pt x="199" y="1037"/>
                    <a:pt x="196" y="1025"/>
                    <a:pt x="191" y="1014"/>
                  </a:cubicBezTo>
                  <a:cubicBezTo>
                    <a:pt x="185" y="1001"/>
                    <a:pt x="177" y="986"/>
                    <a:pt x="170" y="971"/>
                  </a:cubicBezTo>
                  <a:cubicBezTo>
                    <a:pt x="167" y="965"/>
                    <a:pt x="166" y="957"/>
                    <a:pt x="164" y="951"/>
                  </a:cubicBezTo>
                  <a:cubicBezTo>
                    <a:pt x="147" y="910"/>
                    <a:pt x="130" y="866"/>
                    <a:pt x="112" y="821"/>
                  </a:cubicBezTo>
                  <a:cubicBezTo>
                    <a:pt x="109" y="815"/>
                    <a:pt x="105" y="809"/>
                    <a:pt x="103" y="804"/>
                  </a:cubicBezTo>
                  <a:cubicBezTo>
                    <a:pt x="102" y="800"/>
                    <a:pt x="103" y="794"/>
                    <a:pt x="102" y="790"/>
                  </a:cubicBezTo>
                  <a:cubicBezTo>
                    <a:pt x="93" y="762"/>
                    <a:pt x="82" y="730"/>
                    <a:pt x="73" y="699"/>
                  </a:cubicBezTo>
                  <a:cubicBezTo>
                    <a:pt x="68" y="683"/>
                    <a:pt x="63" y="666"/>
                    <a:pt x="58" y="650"/>
                  </a:cubicBezTo>
                  <a:cubicBezTo>
                    <a:pt x="55" y="641"/>
                    <a:pt x="51" y="632"/>
                    <a:pt x="49" y="623"/>
                  </a:cubicBezTo>
                  <a:cubicBezTo>
                    <a:pt x="47" y="613"/>
                    <a:pt x="48" y="603"/>
                    <a:pt x="46" y="592"/>
                  </a:cubicBezTo>
                  <a:cubicBezTo>
                    <a:pt x="40" y="559"/>
                    <a:pt x="29" y="526"/>
                    <a:pt x="23" y="491"/>
                  </a:cubicBezTo>
                  <a:cubicBezTo>
                    <a:pt x="20" y="473"/>
                    <a:pt x="18" y="455"/>
                    <a:pt x="16" y="435"/>
                  </a:cubicBezTo>
                  <a:cubicBezTo>
                    <a:pt x="11" y="404"/>
                    <a:pt x="8" y="374"/>
                    <a:pt x="7" y="343"/>
                  </a:cubicBezTo>
                  <a:cubicBezTo>
                    <a:pt x="6" y="324"/>
                    <a:pt x="0" y="305"/>
                    <a:pt x="4" y="288"/>
                  </a:cubicBezTo>
                  <a:cubicBezTo>
                    <a:pt x="42" y="272"/>
                    <a:pt x="83" y="247"/>
                    <a:pt x="131" y="234"/>
                  </a:cubicBezTo>
                  <a:cubicBezTo>
                    <a:pt x="140" y="228"/>
                    <a:pt x="154" y="222"/>
                    <a:pt x="164" y="221"/>
                  </a:cubicBezTo>
                  <a:cubicBezTo>
                    <a:pt x="194" y="205"/>
                    <a:pt x="231" y="196"/>
                    <a:pt x="267" y="186"/>
                  </a:cubicBezTo>
                  <a:cubicBezTo>
                    <a:pt x="300" y="178"/>
                    <a:pt x="334" y="161"/>
                    <a:pt x="363" y="159"/>
                  </a:cubicBezTo>
                  <a:cubicBezTo>
                    <a:pt x="371" y="154"/>
                    <a:pt x="382" y="151"/>
                    <a:pt x="393" y="149"/>
                  </a:cubicBezTo>
                  <a:cubicBezTo>
                    <a:pt x="388" y="129"/>
                    <a:pt x="371" y="101"/>
                    <a:pt x="369" y="79"/>
                  </a:cubicBezTo>
                  <a:cubicBezTo>
                    <a:pt x="367" y="54"/>
                    <a:pt x="382" y="37"/>
                    <a:pt x="394" y="17"/>
                  </a:cubicBezTo>
                  <a:cubicBezTo>
                    <a:pt x="408" y="16"/>
                    <a:pt x="422" y="4"/>
                    <a:pt x="439" y="2"/>
                  </a:cubicBezTo>
                  <a:cubicBezTo>
                    <a:pt x="460" y="0"/>
                    <a:pt x="474" y="7"/>
                    <a:pt x="493" y="14"/>
                  </a:cubicBezTo>
                  <a:cubicBezTo>
                    <a:pt x="499" y="26"/>
                    <a:pt x="511" y="33"/>
                    <a:pt x="519" y="44"/>
                  </a:cubicBezTo>
                  <a:cubicBezTo>
                    <a:pt x="530" y="62"/>
                    <a:pt x="533" y="86"/>
                    <a:pt x="546" y="104"/>
                  </a:cubicBezTo>
                  <a:close/>
                  <a:moveTo>
                    <a:pt x="483" y="254"/>
                  </a:moveTo>
                  <a:cubicBezTo>
                    <a:pt x="476" y="241"/>
                    <a:pt x="469" y="224"/>
                    <a:pt x="463" y="209"/>
                  </a:cubicBezTo>
                  <a:cubicBezTo>
                    <a:pt x="453" y="186"/>
                    <a:pt x="445" y="162"/>
                    <a:pt x="447" y="137"/>
                  </a:cubicBezTo>
                  <a:cubicBezTo>
                    <a:pt x="455" y="124"/>
                    <a:pt x="469" y="121"/>
                    <a:pt x="488" y="125"/>
                  </a:cubicBezTo>
                  <a:cubicBezTo>
                    <a:pt x="509" y="154"/>
                    <a:pt x="533" y="211"/>
                    <a:pt x="547" y="252"/>
                  </a:cubicBezTo>
                  <a:cubicBezTo>
                    <a:pt x="558" y="282"/>
                    <a:pt x="583" y="334"/>
                    <a:pt x="562" y="357"/>
                  </a:cubicBezTo>
                  <a:cubicBezTo>
                    <a:pt x="560" y="359"/>
                    <a:pt x="547" y="371"/>
                    <a:pt x="540" y="372"/>
                  </a:cubicBezTo>
                  <a:cubicBezTo>
                    <a:pt x="532" y="373"/>
                    <a:pt x="514" y="370"/>
                    <a:pt x="509" y="366"/>
                  </a:cubicBezTo>
                  <a:cubicBezTo>
                    <a:pt x="503" y="362"/>
                    <a:pt x="503" y="353"/>
                    <a:pt x="498" y="349"/>
                  </a:cubicBezTo>
                  <a:cubicBezTo>
                    <a:pt x="457" y="259"/>
                    <a:pt x="412" y="180"/>
                    <a:pt x="397" y="64"/>
                  </a:cubicBezTo>
                  <a:cubicBezTo>
                    <a:pt x="405" y="49"/>
                    <a:pt x="420" y="41"/>
                    <a:pt x="435" y="33"/>
                  </a:cubicBezTo>
                  <a:cubicBezTo>
                    <a:pt x="454" y="31"/>
                    <a:pt x="470" y="39"/>
                    <a:pt x="485" y="44"/>
                  </a:cubicBezTo>
                  <a:cubicBezTo>
                    <a:pt x="494" y="58"/>
                    <a:pt x="506" y="69"/>
                    <a:pt x="514" y="84"/>
                  </a:cubicBezTo>
                  <a:cubicBezTo>
                    <a:pt x="519" y="94"/>
                    <a:pt x="520" y="107"/>
                    <a:pt x="529" y="114"/>
                  </a:cubicBezTo>
                  <a:cubicBezTo>
                    <a:pt x="530" y="110"/>
                    <a:pt x="532" y="114"/>
                    <a:pt x="534" y="112"/>
                  </a:cubicBezTo>
                  <a:cubicBezTo>
                    <a:pt x="529" y="83"/>
                    <a:pt x="515" y="64"/>
                    <a:pt x="501" y="39"/>
                  </a:cubicBezTo>
                  <a:cubicBezTo>
                    <a:pt x="495" y="36"/>
                    <a:pt x="489" y="31"/>
                    <a:pt x="485" y="24"/>
                  </a:cubicBezTo>
                  <a:cubicBezTo>
                    <a:pt x="475" y="20"/>
                    <a:pt x="460" y="12"/>
                    <a:pt x="443" y="14"/>
                  </a:cubicBezTo>
                  <a:cubicBezTo>
                    <a:pt x="430" y="16"/>
                    <a:pt x="415" y="23"/>
                    <a:pt x="400" y="28"/>
                  </a:cubicBezTo>
                  <a:cubicBezTo>
                    <a:pt x="387" y="40"/>
                    <a:pt x="377" y="59"/>
                    <a:pt x="382" y="82"/>
                  </a:cubicBezTo>
                  <a:cubicBezTo>
                    <a:pt x="391" y="102"/>
                    <a:pt x="395" y="127"/>
                    <a:pt x="404" y="148"/>
                  </a:cubicBezTo>
                  <a:cubicBezTo>
                    <a:pt x="407" y="170"/>
                    <a:pt x="416" y="183"/>
                    <a:pt x="417" y="201"/>
                  </a:cubicBezTo>
                  <a:cubicBezTo>
                    <a:pt x="432" y="236"/>
                    <a:pt x="440" y="274"/>
                    <a:pt x="455" y="307"/>
                  </a:cubicBezTo>
                  <a:cubicBezTo>
                    <a:pt x="467" y="334"/>
                    <a:pt x="485" y="365"/>
                    <a:pt x="505" y="382"/>
                  </a:cubicBezTo>
                  <a:cubicBezTo>
                    <a:pt x="514" y="382"/>
                    <a:pt x="520" y="387"/>
                    <a:pt x="530" y="388"/>
                  </a:cubicBezTo>
                  <a:cubicBezTo>
                    <a:pt x="538" y="384"/>
                    <a:pt x="554" y="385"/>
                    <a:pt x="561" y="383"/>
                  </a:cubicBezTo>
                  <a:cubicBezTo>
                    <a:pt x="562" y="378"/>
                    <a:pt x="569" y="376"/>
                    <a:pt x="575" y="373"/>
                  </a:cubicBezTo>
                  <a:cubicBezTo>
                    <a:pt x="592" y="351"/>
                    <a:pt x="583" y="321"/>
                    <a:pt x="576" y="293"/>
                  </a:cubicBezTo>
                  <a:cubicBezTo>
                    <a:pt x="574" y="285"/>
                    <a:pt x="575" y="278"/>
                    <a:pt x="572" y="271"/>
                  </a:cubicBezTo>
                  <a:cubicBezTo>
                    <a:pt x="562" y="240"/>
                    <a:pt x="546" y="205"/>
                    <a:pt x="536" y="181"/>
                  </a:cubicBezTo>
                  <a:cubicBezTo>
                    <a:pt x="529" y="163"/>
                    <a:pt x="520" y="146"/>
                    <a:pt x="511" y="132"/>
                  </a:cubicBezTo>
                  <a:cubicBezTo>
                    <a:pt x="508" y="125"/>
                    <a:pt x="504" y="117"/>
                    <a:pt x="501" y="114"/>
                  </a:cubicBezTo>
                  <a:cubicBezTo>
                    <a:pt x="482" y="93"/>
                    <a:pt x="450" y="108"/>
                    <a:pt x="434" y="125"/>
                  </a:cubicBezTo>
                  <a:cubicBezTo>
                    <a:pt x="425" y="160"/>
                    <a:pt x="440" y="190"/>
                    <a:pt x="452" y="220"/>
                  </a:cubicBezTo>
                  <a:cubicBezTo>
                    <a:pt x="456" y="232"/>
                    <a:pt x="463" y="245"/>
                    <a:pt x="470" y="256"/>
                  </a:cubicBezTo>
                  <a:cubicBezTo>
                    <a:pt x="477" y="267"/>
                    <a:pt x="482" y="285"/>
                    <a:pt x="494" y="283"/>
                  </a:cubicBezTo>
                  <a:cubicBezTo>
                    <a:pt x="498" y="274"/>
                    <a:pt x="488" y="264"/>
                    <a:pt x="483" y="254"/>
                  </a:cubicBezTo>
                  <a:close/>
                  <a:moveTo>
                    <a:pt x="501" y="83"/>
                  </a:moveTo>
                  <a:cubicBezTo>
                    <a:pt x="496" y="73"/>
                    <a:pt x="485" y="58"/>
                    <a:pt x="478" y="53"/>
                  </a:cubicBezTo>
                  <a:cubicBezTo>
                    <a:pt x="468" y="47"/>
                    <a:pt x="448" y="41"/>
                    <a:pt x="438" y="44"/>
                  </a:cubicBezTo>
                  <a:cubicBezTo>
                    <a:pt x="432" y="46"/>
                    <a:pt x="428" y="53"/>
                    <a:pt x="423" y="56"/>
                  </a:cubicBezTo>
                  <a:cubicBezTo>
                    <a:pt x="417" y="59"/>
                    <a:pt x="409" y="60"/>
                    <a:pt x="407" y="68"/>
                  </a:cubicBezTo>
                  <a:cubicBezTo>
                    <a:pt x="405" y="75"/>
                    <a:pt x="407" y="88"/>
                    <a:pt x="408" y="94"/>
                  </a:cubicBezTo>
                  <a:cubicBezTo>
                    <a:pt x="411" y="111"/>
                    <a:pt x="419" y="129"/>
                    <a:pt x="424" y="143"/>
                  </a:cubicBezTo>
                  <a:cubicBezTo>
                    <a:pt x="422" y="113"/>
                    <a:pt x="451" y="96"/>
                    <a:pt x="475" y="95"/>
                  </a:cubicBezTo>
                  <a:cubicBezTo>
                    <a:pt x="492" y="95"/>
                    <a:pt x="502" y="107"/>
                    <a:pt x="513" y="114"/>
                  </a:cubicBezTo>
                  <a:cubicBezTo>
                    <a:pt x="508" y="101"/>
                    <a:pt x="509" y="95"/>
                    <a:pt x="501" y="83"/>
                  </a:cubicBezTo>
                  <a:close/>
                  <a:moveTo>
                    <a:pt x="724" y="83"/>
                  </a:moveTo>
                  <a:cubicBezTo>
                    <a:pt x="712" y="89"/>
                    <a:pt x="695" y="86"/>
                    <a:pt x="679" y="88"/>
                  </a:cubicBezTo>
                  <a:cubicBezTo>
                    <a:pt x="664" y="90"/>
                    <a:pt x="649" y="97"/>
                    <a:pt x="637" y="98"/>
                  </a:cubicBezTo>
                  <a:cubicBezTo>
                    <a:pt x="630" y="99"/>
                    <a:pt x="624" y="97"/>
                    <a:pt x="617" y="98"/>
                  </a:cubicBezTo>
                  <a:cubicBezTo>
                    <a:pt x="583" y="104"/>
                    <a:pt x="554" y="118"/>
                    <a:pt x="520" y="127"/>
                  </a:cubicBezTo>
                  <a:cubicBezTo>
                    <a:pt x="537" y="150"/>
                    <a:pt x="551" y="192"/>
                    <a:pt x="566" y="225"/>
                  </a:cubicBezTo>
                  <a:cubicBezTo>
                    <a:pt x="578" y="275"/>
                    <a:pt x="609" y="334"/>
                    <a:pt x="590" y="381"/>
                  </a:cubicBezTo>
                  <a:cubicBezTo>
                    <a:pt x="575" y="393"/>
                    <a:pt x="552" y="393"/>
                    <a:pt x="531" y="401"/>
                  </a:cubicBezTo>
                  <a:cubicBezTo>
                    <a:pt x="528" y="399"/>
                    <a:pt x="523" y="398"/>
                    <a:pt x="520" y="396"/>
                  </a:cubicBezTo>
                  <a:cubicBezTo>
                    <a:pt x="493" y="395"/>
                    <a:pt x="479" y="372"/>
                    <a:pt x="469" y="353"/>
                  </a:cubicBezTo>
                  <a:cubicBezTo>
                    <a:pt x="438" y="297"/>
                    <a:pt x="413" y="219"/>
                    <a:pt x="397" y="159"/>
                  </a:cubicBezTo>
                  <a:cubicBezTo>
                    <a:pt x="384" y="161"/>
                    <a:pt x="372" y="166"/>
                    <a:pt x="362" y="169"/>
                  </a:cubicBezTo>
                  <a:cubicBezTo>
                    <a:pt x="344" y="174"/>
                    <a:pt x="333" y="178"/>
                    <a:pt x="320" y="181"/>
                  </a:cubicBezTo>
                  <a:cubicBezTo>
                    <a:pt x="308" y="184"/>
                    <a:pt x="297" y="189"/>
                    <a:pt x="286" y="193"/>
                  </a:cubicBezTo>
                  <a:cubicBezTo>
                    <a:pt x="264" y="200"/>
                    <a:pt x="241" y="203"/>
                    <a:pt x="219" y="210"/>
                  </a:cubicBezTo>
                  <a:cubicBezTo>
                    <a:pt x="205" y="214"/>
                    <a:pt x="192" y="222"/>
                    <a:pt x="179" y="227"/>
                  </a:cubicBezTo>
                  <a:cubicBezTo>
                    <a:pt x="143" y="241"/>
                    <a:pt x="107" y="251"/>
                    <a:pt x="72" y="270"/>
                  </a:cubicBezTo>
                  <a:cubicBezTo>
                    <a:pt x="52" y="271"/>
                    <a:pt x="37" y="289"/>
                    <a:pt x="16" y="293"/>
                  </a:cubicBezTo>
                  <a:cubicBezTo>
                    <a:pt x="15" y="350"/>
                    <a:pt x="20" y="408"/>
                    <a:pt x="31" y="472"/>
                  </a:cubicBezTo>
                  <a:cubicBezTo>
                    <a:pt x="35" y="496"/>
                    <a:pt x="46" y="519"/>
                    <a:pt x="49" y="545"/>
                  </a:cubicBezTo>
                  <a:cubicBezTo>
                    <a:pt x="54" y="583"/>
                    <a:pt x="61" y="620"/>
                    <a:pt x="72" y="657"/>
                  </a:cubicBezTo>
                  <a:cubicBezTo>
                    <a:pt x="83" y="695"/>
                    <a:pt x="90" y="734"/>
                    <a:pt x="102" y="769"/>
                  </a:cubicBezTo>
                  <a:cubicBezTo>
                    <a:pt x="111" y="798"/>
                    <a:pt x="123" y="827"/>
                    <a:pt x="134" y="853"/>
                  </a:cubicBezTo>
                  <a:cubicBezTo>
                    <a:pt x="144" y="877"/>
                    <a:pt x="153" y="898"/>
                    <a:pt x="161" y="920"/>
                  </a:cubicBezTo>
                  <a:cubicBezTo>
                    <a:pt x="176" y="960"/>
                    <a:pt x="192" y="1000"/>
                    <a:pt x="212" y="1033"/>
                  </a:cubicBezTo>
                  <a:cubicBezTo>
                    <a:pt x="268" y="984"/>
                    <a:pt x="343" y="959"/>
                    <a:pt x="409" y="930"/>
                  </a:cubicBezTo>
                  <a:cubicBezTo>
                    <a:pt x="480" y="899"/>
                    <a:pt x="564" y="889"/>
                    <a:pt x="642" y="870"/>
                  </a:cubicBezTo>
                  <a:cubicBezTo>
                    <a:pt x="678" y="861"/>
                    <a:pt x="705" y="852"/>
                    <a:pt x="735" y="843"/>
                  </a:cubicBezTo>
                  <a:cubicBezTo>
                    <a:pt x="767" y="833"/>
                    <a:pt x="800" y="826"/>
                    <a:pt x="830" y="814"/>
                  </a:cubicBezTo>
                  <a:cubicBezTo>
                    <a:pt x="860" y="803"/>
                    <a:pt x="887" y="788"/>
                    <a:pt x="916" y="780"/>
                  </a:cubicBezTo>
                  <a:cubicBezTo>
                    <a:pt x="927" y="768"/>
                    <a:pt x="951" y="764"/>
                    <a:pt x="965" y="757"/>
                  </a:cubicBezTo>
                  <a:cubicBezTo>
                    <a:pt x="960" y="735"/>
                    <a:pt x="944" y="721"/>
                    <a:pt x="933" y="702"/>
                  </a:cubicBezTo>
                  <a:cubicBezTo>
                    <a:pt x="921" y="678"/>
                    <a:pt x="907" y="657"/>
                    <a:pt x="897" y="635"/>
                  </a:cubicBezTo>
                  <a:cubicBezTo>
                    <a:pt x="875" y="584"/>
                    <a:pt x="854" y="535"/>
                    <a:pt x="838" y="483"/>
                  </a:cubicBezTo>
                  <a:cubicBezTo>
                    <a:pt x="830" y="459"/>
                    <a:pt x="820" y="436"/>
                    <a:pt x="814" y="412"/>
                  </a:cubicBezTo>
                  <a:cubicBezTo>
                    <a:pt x="807" y="385"/>
                    <a:pt x="804" y="356"/>
                    <a:pt x="799" y="327"/>
                  </a:cubicBezTo>
                  <a:cubicBezTo>
                    <a:pt x="795" y="301"/>
                    <a:pt x="788" y="274"/>
                    <a:pt x="783" y="246"/>
                  </a:cubicBezTo>
                  <a:cubicBezTo>
                    <a:pt x="772" y="189"/>
                    <a:pt x="780" y="133"/>
                    <a:pt x="762" y="79"/>
                  </a:cubicBezTo>
                  <a:cubicBezTo>
                    <a:pt x="761" y="79"/>
                    <a:pt x="760" y="79"/>
                    <a:pt x="759" y="79"/>
                  </a:cubicBezTo>
                  <a:cubicBezTo>
                    <a:pt x="741" y="81"/>
                    <a:pt x="738" y="86"/>
                    <a:pt x="724" y="83"/>
                  </a:cubicBezTo>
                  <a:close/>
                  <a:moveTo>
                    <a:pt x="527" y="362"/>
                  </a:moveTo>
                  <a:cubicBezTo>
                    <a:pt x="534" y="363"/>
                    <a:pt x="547" y="357"/>
                    <a:pt x="546" y="354"/>
                  </a:cubicBezTo>
                  <a:cubicBezTo>
                    <a:pt x="558" y="347"/>
                    <a:pt x="560" y="329"/>
                    <a:pt x="559" y="315"/>
                  </a:cubicBezTo>
                  <a:cubicBezTo>
                    <a:pt x="533" y="254"/>
                    <a:pt x="517" y="185"/>
                    <a:pt x="481" y="137"/>
                  </a:cubicBezTo>
                  <a:cubicBezTo>
                    <a:pt x="469" y="135"/>
                    <a:pt x="462" y="133"/>
                    <a:pt x="458" y="140"/>
                  </a:cubicBezTo>
                  <a:cubicBezTo>
                    <a:pt x="462" y="140"/>
                    <a:pt x="458" y="141"/>
                    <a:pt x="458" y="141"/>
                  </a:cubicBezTo>
                  <a:cubicBezTo>
                    <a:pt x="453" y="175"/>
                    <a:pt x="471" y="193"/>
                    <a:pt x="479" y="219"/>
                  </a:cubicBezTo>
                  <a:cubicBezTo>
                    <a:pt x="482" y="229"/>
                    <a:pt x="485" y="232"/>
                    <a:pt x="488" y="240"/>
                  </a:cubicBezTo>
                  <a:cubicBezTo>
                    <a:pt x="489" y="243"/>
                    <a:pt x="489" y="247"/>
                    <a:pt x="490" y="250"/>
                  </a:cubicBezTo>
                  <a:cubicBezTo>
                    <a:pt x="498" y="266"/>
                    <a:pt x="521" y="279"/>
                    <a:pt x="503" y="295"/>
                  </a:cubicBezTo>
                  <a:cubicBezTo>
                    <a:pt x="498" y="293"/>
                    <a:pt x="490" y="297"/>
                    <a:pt x="484" y="298"/>
                  </a:cubicBezTo>
                  <a:cubicBezTo>
                    <a:pt x="496" y="315"/>
                    <a:pt x="505" y="359"/>
                    <a:pt x="527" y="362"/>
                  </a:cubicBezTo>
                  <a:close/>
                </a:path>
              </a:pathLst>
            </a:custGeom>
            <a:solidFill>
              <a:srgbClr val="005188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5188"/>
                </a:solidFill>
              </a:endParaRPr>
            </a:p>
          </p:txBody>
        </p:sp>
        <p:sp>
          <p:nvSpPr>
            <p:cNvPr id="8" name="TextBox 13"/>
            <p:cNvSpPr txBox="1"/>
            <p:nvPr/>
          </p:nvSpPr>
          <p:spPr>
            <a:xfrm>
              <a:off x="5540915" y="2984620"/>
              <a:ext cx="7395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srgbClr val="005188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二</a:t>
              </a:r>
            </a:p>
          </p:txBody>
        </p:sp>
      </p:grpSp>
      <p:grpSp>
        <p:nvGrpSpPr>
          <p:cNvPr id="21" name="chenying0907 20"/>
          <p:cNvGrpSpPr/>
          <p:nvPr/>
        </p:nvGrpSpPr>
        <p:grpSpPr>
          <a:xfrm>
            <a:off x="8517131" y="2179758"/>
            <a:ext cx="1984612" cy="2113211"/>
            <a:chOff x="8517131" y="2179758"/>
            <a:chExt cx="1984612" cy="2113211"/>
          </a:xfrm>
        </p:grpSpPr>
        <p:sp>
          <p:nvSpPr>
            <p:cNvPr id="6" name="chenying0907 108"/>
            <p:cNvSpPr>
              <a:spLocks noEditPoints="1"/>
            </p:cNvSpPr>
            <p:nvPr/>
          </p:nvSpPr>
          <p:spPr bwMode="auto">
            <a:xfrm>
              <a:off x="8517131" y="2179758"/>
              <a:ext cx="1984612" cy="2113211"/>
            </a:xfrm>
            <a:custGeom>
              <a:avLst/>
              <a:gdLst>
                <a:gd name="T0" fmla="*/ 656 w 983"/>
                <a:gd name="T1" fmla="*/ 80 h 1046"/>
                <a:gd name="T2" fmla="*/ 729 w 983"/>
                <a:gd name="T3" fmla="*/ 67 h 1046"/>
                <a:gd name="T4" fmla="*/ 798 w 983"/>
                <a:gd name="T5" fmla="*/ 260 h 1046"/>
                <a:gd name="T6" fmla="*/ 895 w 983"/>
                <a:gd name="T7" fmla="*/ 601 h 1046"/>
                <a:gd name="T8" fmla="*/ 965 w 983"/>
                <a:gd name="T9" fmla="*/ 773 h 1046"/>
                <a:gd name="T10" fmla="*/ 831 w 983"/>
                <a:gd name="T11" fmla="*/ 833 h 1046"/>
                <a:gd name="T12" fmla="*/ 633 w 983"/>
                <a:gd name="T13" fmla="*/ 882 h 1046"/>
                <a:gd name="T14" fmla="*/ 206 w 983"/>
                <a:gd name="T15" fmla="*/ 1046 h 1046"/>
                <a:gd name="T16" fmla="*/ 164 w 983"/>
                <a:gd name="T17" fmla="*/ 951 h 1046"/>
                <a:gd name="T18" fmla="*/ 102 w 983"/>
                <a:gd name="T19" fmla="*/ 790 h 1046"/>
                <a:gd name="T20" fmla="*/ 49 w 983"/>
                <a:gd name="T21" fmla="*/ 623 h 1046"/>
                <a:gd name="T22" fmla="*/ 16 w 983"/>
                <a:gd name="T23" fmla="*/ 435 h 1046"/>
                <a:gd name="T24" fmla="*/ 131 w 983"/>
                <a:gd name="T25" fmla="*/ 234 h 1046"/>
                <a:gd name="T26" fmla="*/ 363 w 983"/>
                <a:gd name="T27" fmla="*/ 159 h 1046"/>
                <a:gd name="T28" fmla="*/ 394 w 983"/>
                <a:gd name="T29" fmla="*/ 17 h 1046"/>
                <a:gd name="T30" fmla="*/ 519 w 983"/>
                <a:gd name="T31" fmla="*/ 44 h 1046"/>
                <a:gd name="T32" fmla="*/ 463 w 983"/>
                <a:gd name="T33" fmla="*/ 209 h 1046"/>
                <a:gd name="T34" fmla="*/ 547 w 983"/>
                <a:gd name="T35" fmla="*/ 252 h 1046"/>
                <a:gd name="T36" fmla="*/ 509 w 983"/>
                <a:gd name="T37" fmla="*/ 366 h 1046"/>
                <a:gd name="T38" fmla="*/ 435 w 983"/>
                <a:gd name="T39" fmla="*/ 33 h 1046"/>
                <a:gd name="T40" fmla="*/ 529 w 983"/>
                <a:gd name="T41" fmla="*/ 114 h 1046"/>
                <a:gd name="T42" fmla="*/ 485 w 983"/>
                <a:gd name="T43" fmla="*/ 24 h 1046"/>
                <a:gd name="T44" fmla="*/ 382 w 983"/>
                <a:gd name="T45" fmla="*/ 82 h 1046"/>
                <a:gd name="T46" fmla="*/ 455 w 983"/>
                <a:gd name="T47" fmla="*/ 307 h 1046"/>
                <a:gd name="T48" fmla="*/ 561 w 983"/>
                <a:gd name="T49" fmla="*/ 383 h 1046"/>
                <a:gd name="T50" fmla="*/ 572 w 983"/>
                <a:gd name="T51" fmla="*/ 271 h 1046"/>
                <a:gd name="T52" fmla="*/ 501 w 983"/>
                <a:gd name="T53" fmla="*/ 114 h 1046"/>
                <a:gd name="T54" fmla="*/ 470 w 983"/>
                <a:gd name="T55" fmla="*/ 256 h 1046"/>
                <a:gd name="T56" fmla="*/ 501 w 983"/>
                <a:gd name="T57" fmla="*/ 83 h 1046"/>
                <a:gd name="T58" fmla="*/ 423 w 983"/>
                <a:gd name="T59" fmla="*/ 56 h 1046"/>
                <a:gd name="T60" fmla="*/ 424 w 983"/>
                <a:gd name="T61" fmla="*/ 143 h 1046"/>
                <a:gd name="T62" fmla="*/ 501 w 983"/>
                <a:gd name="T63" fmla="*/ 83 h 1046"/>
                <a:gd name="T64" fmla="*/ 637 w 983"/>
                <a:gd name="T65" fmla="*/ 98 h 1046"/>
                <a:gd name="T66" fmla="*/ 566 w 983"/>
                <a:gd name="T67" fmla="*/ 225 h 1046"/>
                <a:gd name="T68" fmla="*/ 520 w 983"/>
                <a:gd name="T69" fmla="*/ 396 h 1046"/>
                <a:gd name="T70" fmla="*/ 362 w 983"/>
                <a:gd name="T71" fmla="*/ 169 h 1046"/>
                <a:gd name="T72" fmla="*/ 219 w 983"/>
                <a:gd name="T73" fmla="*/ 210 h 1046"/>
                <a:gd name="T74" fmla="*/ 16 w 983"/>
                <a:gd name="T75" fmla="*/ 293 h 1046"/>
                <a:gd name="T76" fmla="*/ 72 w 983"/>
                <a:gd name="T77" fmla="*/ 657 h 1046"/>
                <a:gd name="T78" fmla="*/ 161 w 983"/>
                <a:gd name="T79" fmla="*/ 920 h 1046"/>
                <a:gd name="T80" fmla="*/ 642 w 983"/>
                <a:gd name="T81" fmla="*/ 870 h 1046"/>
                <a:gd name="T82" fmla="*/ 916 w 983"/>
                <a:gd name="T83" fmla="*/ 780 h 1046"/>
                <a:gd name="T84" fmla="*/ 897 w 983"/>
                <a:gd name="T85" fmla="*/ 635 h 1046"/>
                <a:gd name="T86" fmla="*/ 799 w 983"/>
                <a:gd name="T87" fmla="*/ 327 h 1046"/>
                <a:gd name="T88" fmla="*/ 759 w 983"/>
                <a:gd name="T89" fmla="*/ 79 h 1046"/>
                <a:gd name="T90" fmla="*/ 546 w 983"/>
                <a:gd name="T91" fmla="*/ 354 h 1046"/>
                <a:gd name="T92" fmla="*/ 458 w 983"/>
                <a:gd name="T93" fmla="*/ 140 h 1046"/>
                <a:gd name="T94" fmla="*/ 488 w 983"/>
                <a:gd name="T95" fmla="*/ 240 h 1046"/>
                <a:gd name="T96" fmla="*/ 484 w 983"/>
                <a:gd name="T97" fmla="*/ 298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3" h="1046">
                  <a:moveTo>
                    <a:pt x="546" y="104"/>
                  </a:moveTo>
                  <a:cubicBezTo>
                    <a:pt x="572" y="99"/>
                    <a:pt x="602" y="89"/>
                    <a:pt x="631" y="82"/>
                  </a:cubicBezTo>
                  <a:cubicBezTo>
                    <a:pt x="639" y="80"/>
                    <a:pt x="648" y="81"/>
                    <a:pt x="656" y="80"/>
                  </a:cubicBezTo>
                  <a:cubicBezTo>
                    <a:pt x="659" y="80"/>
                    <a:pt x="662" y="77"/>
                    <a:pt x="666" y="77"/>
                  </a:cubicBezTo>
                  <a:cubicBezTo>
                    <a:pt x="674" y="75"/>
                    <a:pt x="683" y="78"/>
                    <a:pt x="691" y="77"/>
                  </a:cubicBezTo>
                  <a:cubicBezTo>
                    <a:pt x="702" y="75"/>
                    <a:pt x="717" y="69"/>
                    <a:pt x="729" y="67"/>
                  </a:cubicBezTo>
                  <a:cubicBezTo>
                    <a:pt x="744" y="64"/>
                    <a:pt x="759" y="66"/>
                    <a:pt x="774" y="69"/>
                  </a:cubicBezTo>
                  <a:cubicBezTo>
                    <a:pt x="779" y="98"/>
                    <a:pt x="790" y="145"/>
                    <a:pt x="785" y="168"/>
                  </a:cubicBezTo>
                  <a:cubicBezTo>
                    <a:pt x="790" y="202"/>
                    <a:pt x="788" y="235"/>
                    <a:pt x="798" y="260"/>
                  </a:cubicBezTo>
                  <a:cubicBezTo>
                    <a:pt x="803" y="297"/>
                    <a:pt x="810" y="337"/>
                    <a:pt x="816" y="374"/>
                  </a:cubicBezTo>
                  <a:cubicBezTo>
                    <a:pt x="823" y="413"/>
                    <a:pt x="837" y="447"/>
                    <a:pt x="849" y="480"/>
                  </a:cubicBezTo>
                  <a:cubicBezTo>
                    <a:pt x="864" y="522"/>
                    <a:pt x="877" y="563"/>
                    <a:pt x="895" y="601"/>
                  </a:cubicBezTo>
                  <a:cubicBezTo>
                    <a:pt x="919" y="650"/>
                    <a:pt x="952" y="695"/>
                    <a:pt x="973" y="747"/>
                  </a:cubicBezTo>
                  <a:cubicBezTo>
                    <a:pt x="979" y="752"/>
                    <a:pt x="983" y="759"/>
                    <a:pt x="980" y="765"/>
                  </a:cubicBezTo>
                  <a:cubicBezTo>
                    <a:pt x="978" y="770"/>
                    <a:pt x="971" y="770"/>
                    <a:pt x="965" y="773"/>
                  </a:cubicBezTo>
                  <a:cubicBezTo>
                    <a:pt x="956" y="777"/>
                    <a:pt x="945" y="785"/>
                    <a:pt x="932" y="789"/>
                  </a:cubicBezTo>
                  <a:cubicBezTo>
                    <a:pt x="908" y="797"/>
                    <a:pt x="883" y="808"/>
                    <a:pt x="865" y="818"/>
                  </a:cubicBezTo>
                  <a:cubicBezTo>
                    <a:pt x="856" y="823"/>
                    <a:pt x="839" y="825"/>
                    <a:pt x="831" y="833"/>
                  </a:cubicBezTo>
                  <a:cubicBezTo>
                    <a:pt x="789" y="838"/>
                    <a:pt x="729" y="860"/>
                    <a:pt x="681" y="871"/>
                  </a:cubicBezTo>
                  <a:cubicBezTo>
                    <a:pt x="677" y="871"/>
                    <a:pt x="678" y="875"/>
                    <a:pt x="676" y="876"/>
                  </a:cubicBezTo>
                  <a:cubicBezTo>
                    <a:pt x="662" y="874"/>
                    <a:pt x="648" y="880"/>
                    <a:pt x="633" y="882"/>
                  </a:cubicBezTo>
                  <a:cubicBezTo>
                    <a:pt x="566" y="894"/>
                    <a:pt x="496" y="902"/>
                    <a:pt x="433" y="930"/>
                  </a:cubicBezTo>
                  <a:cubicBezTo>
                    <a:pt x="390" y="949"/>
                    <a:pt x="345" y="963"/>
                    <a:pt x="307" y="982"/>
                  </a:cubicBezTo>
                  <a:cubicBezTo>
                    <a:pt x="269" y="1001"/>
                    <a:pt x="238" y="1027"/>
                    <a:pt x="206" y="1046"/>
                  </a:cubicBezTo>
                  <a:cubicBezTo>
                    <a:pt x="199" y="1037"/>
                    <a:pt x="196" y="1025"/>
                    <a:pt x="191" y="1014"/>
                  </a:cubicBezTo>
                  <a:cubicBezTo>
                    <a:pt x="185" y="1001"/>
                    <a:pt x="177" y="986"/>
                    <a:pt x="170" y="971"/>
                  </a:cubicBezTo>
                  <a:cubicBezTo>
                    <a:pt x="167" y="965"/>
                    <a:pt x="166" y="957"/>
                    <a:pt x="164" y="951"/>
                  </a:cubicBezTo>
                  <a:cubicBezTo>
                    <a:pt x="147" y="910"/>
                    <a:pt x="130" y="866"/>
                    <a:pt x="112" y="821"/>
                  </a:cubicBezTo>
                  <a:cubicBezTo>
                    <a:pt x="109" y="815"/>
                    <a:pt x="105" y="809"/>
                    <a:pt x="103" y="804"/>
                  </a:cubicBezTo>
                  <a:cubicBezTo>
                    <a:pt x="102" y="800"/>
                    <a:pt x="103" y="794"/>
                    <a:pt x="102" y="790"/>
                  </a:cubicBezTo>
                  <a:cubicBezTo>
                    <a:pt x="93" y="762"/>
                    <a:pt x="82" y="730"/>
                    <a:pt x="73" y="699"/>
                  </a:cubicBezTo>
                  <a:cubicBezTo>
                    <a:pt x="68" y="683"/>
                    <a:pt x="63" y="666"/>
                    <a:pt x="58" y="650"/>
                  </a:cubicBezTo>
                  <a:cubicBezTo>
                    <a:pt x="55" y="641"/>
                    <a:pt x="51" y="632"/>
                    <a:pt x="49" y="623"/>
                  </a:cubicBezTo>
                  <a:cubicBezTo>
                    <a:pt x="47" y="613"/>
                    <a:pt x="48" y="603"/>
                    <a:pt x="46" y="592"/>
                  </a:cubicBezTo>
                  <a:cubicBezTo>
                    <a:pt x="40" y="559"/>
                    <a:pt x="29" y="526"/>
                    <a:pt x="23" y="491"/>
                  </a:cubicBezTo>
                  <a:cubicBezTo>
                    <a:pt x="20" y="473"/>
                    <a:pt x="18" y="455"/>
                    <a:pt x="16" y="435"/>
                  </a:cubicBezTo>
                  <a:cubicBezTo>
                    <a:pt x="11" y="404"/>
                    <a:pt x="8" y="374"/>
                    <a:pt x="7" y="343"/>
                  </a:cubicBezTo>
                  <a:cubicBezTo>
                    <a:pt x="6" y="324"/>
                    <a:pt x="0" y="305"/>
                    <a:pt x="4" y="288"/>
                  </a:cubicBezTo>
                  <a:cubicBezTo>
                    <a:pt x="42" y="272"/>
                    <a:pt x="83" y="247"/>
                    <a:pt x="131" y="234"/>
                  </a:cubicBezTo>
                  <a:cubicBezTo>
                    <a:pt x="140" y="228"/>
                    <a:pt x="154" y="222"/>
                    <a:pt x="164" y="221"/>
                  </a:cubicBezTo>
                  <a:cubicBezTo>
                    <a:pt x="194" y="205"/>
                    <a:pt x="231" y="196"/>
                    <a:pt x="267" y="186"/>
                  </a:cubicBezTo>
                  <a:cubicBezTo>
                    <a:pt x="300" y="178"/>
                    <a:pt x="334" y="161"/>
                    <a:pt x="363" y="159"/>
                  </a:cubicBezTo>
                  <a:cubicBezTo>
                    <a:pt x="371" y="154"/>
                    <a:pt x="382" y="151"/>
                    <a:pt x="393" y="149"/>
                  </a:cubicBezTo>
                  <a:cubicBezTo>
                    <a:pt x="388" y="129"/>
                    <a:pt x="371" y="101"/>
                    <a:pt x="369" y="79"/>
                  </a:cubicBezTo>
                  <a:cubicBezTo>
                    <a:pt x="367" y="54"/>
                    <a:pt x="382" y="37"/>
                    <a:pt x="394" y="17"/>
                  </a:cubicBezTo>
                  <a:cubicBezTo>
                    <a:pt x="408" y="16"/>
                    <a:pt x="422" y="4"/>
                    <a:pt x="439" y="2"/>
                  </a:cubicBezTo>
                  <a:cubicBezTo>
                    <a:pt x="460" y="0"/>
                    <a:pt x="474" y="7"/>
                    <a:pt x="493" y="14"/>
                  </a:cubicBezTo>
                  <a:cubicBezTo>
                    <a:pt x="499" y="26"/>
                    <a:pt x="511" y="33"/>
                    <a:pt x="519" y="44"/>
                  </a:cubicBezTo>
                  <a:cubicBezTo>
                    <a:pt x="530" y="62"/>
                    <a:pt x="533" y="86"/>
                    <a:pt x="546" y="104"/>
                  </a:cubicBezTo>
                  <a:close/>
                  <a:moveTo>
                    <a:pt x="483" y="254"/>
                  </a:moveTo>
                  <a:cubicBezTo>
                    <a:pt x="476" y="241"/>
                    <a:pt x="469" y="224"/>
                    <a:pt x="463" y="209"/>
                  </a:cubicBezTo>
                  <a:cubicBezTo>
                    <a:pt x="453" y="186"/>
                    <a:pt x="445" y="162"/>
                    <a:pt x="447" y="137"/>
                  </a:cubicBezTo>
                  <a:cubicBezTo>
                    <a:pt x="455" y="124"/>
                    <a:pt x="469" y="121"/>
                    <a:pt x="488" y="125"/>
                  </a:cubicBezTo>
                  <a:cubicBezTo>
                    <a:pt x="509" y="154"/>
                    <a:pt x="533" y="211"/>
                    <a:pt x="547" y="252"/>
                  </a:cubicBezTo>
                  <a:cubicBezTo>
                    <a:pt x="558" y="282"/>
                    <a:pt x="583" y="334"/>
                    <a:pt x="562" y="357"/>
                  </a:cubicBezTo>
                  <a:cubicBezTo>
                    <a:pt x="560" y="359"/>
                    <a:pt x="547" y="371"/>
                    <a:pt x="540" y="372"/>
                  </a:cubicBezTo>
                  <a:cubicBezTo>
                    <a:pt x="532" y="373"/>
                    <a:pt x="514" y="370"/>
                    <a:pt x="509" y="366"/>
                  </a:cubicBezTo>
                  <a:cubicBezTo>
                    <a:pt x="503" y="362"/>
                    <a:pt x="503" y="353"/>
                    <a:pt x="498" y="349"/>
                  </a:cubicBezTo>
                  <a:cubicBezTo>
                    <a:pt x="457" y="259"/>
                    <a:pt x="412" y="180"/>
                    <a:pt x="397" y="64"/>
                  </a:cubicBezTo>
                  <a:cubicBezTo>
                    <a:pt x="405" y="49"/>
                    <a:pt x="420" y="41"/>
                    <a:pt x="435" y="33"/>
                  </a:cubicBezTo>
                  <a:cubicBezTo>
                    <a:pt x="454" y="31"/>
                    <a:pt x="470" y="39"/>
                    <a:pt x="485" y="44"/>
                  </a:cubicBezTo>
                  <a:cubicBezTo>
                    <a:pt x="494" y="58"/>
                    <a:pt x="506" y="69"/>
                    <a:pt x="514" y="84"/>
                  </a:cubicBezTo>
                  <a:cubicBezTo>
                    <a:pt x="519" y="94"/>
                    <a:pt x="520" y="107"/>
                    <a:pt x="529" y="114"/>
                  </a:cubicBezTo>
                  <a:cubicBezTo>
                    <a:pt x="530" y="110"/>
                    <a:pt x="532" y="114"/>
                    <a:pt x="534" y="112"/>
                  </a:cubicBezTo>
                  <a:cubicBezTo>
                    <a:pt x="529" y="83"/>
                    <a:pt x="515" y="64"/>
                    <a:pt x="501" y="39"/>
                  </a:cubicBezTo>
                  <a:cubicBezTo>
                    <a:pt x="495" y="36"/>
                    <a:pt x="489" y="31"/>
                    <a:pt x="485" y="24"/>
                  </a:cubicBezTo>
                  <a:cubicBezTo>
                    <a:pt x="475" y="20"/>
                    <a:pt x="460" y="12"/>
                    <a:pt x="443" y="14"/>
                  </a:cubicBezTo>
                  <a:cubicBezTo>
                    <a:pt x="430" y="16"/>
                    <a:pt x="415" y="23"/>
                    <a:pt x="400" y="28"/>
                  </a:cubicBezTo>
                  <a:cubicBezTo>
                    <a:pt x="387" y="40"/>
                    <a:pt x="377" y="59"/>
                    <a:pt x="382" y="82"/>
                  </a:cubicBezTo>
                  <a:cubicBezTo>
                    <a:pt x="391" y="102"/>
                    <a:pt x="395" y="127"/>
                    <a:pt x="404" y="148"/>
                  </a:cubicBezTo>
                  <a:cubicBezTo>
                    <a:pt x="407" y="170"/>
                    <a:pt x="416" y="183"/>
                    <a:pt x="417" y="201"/>
                  </a:cubicBezTo>
                  <a:cubicBezTo>
                    <a:pt x="432" y="236"/>
                    <a:pt x="440" y="274"/>
                    <a:pt x="455" y="307"/>
                  </a:cubicBezTo>
                  <a:cubicBezTo>
                    <a:pt x="467" y="334"/>
                    <a:pt x="485" y="365"/>
                    <a:pt x="505" y="382"/>
                  </a:cubicBezTo>
                  <a:cubicBezTo>
                    <a:pt x="514" y="382"/>
                    <a:pt x="520" y="387"/>
                    <a:pt x="530" y="388"/>
                  </a:cubicBezTo>
                  <a:cubicBezTo>
                    <a:pt x="538" y="384"/>
                    <a:pt x="554" y="385"/>
                    <a:pt x="561" y="383"/>
                  </a:cubicBezTo>
                  <a:cubicBezTo>
                    <a:pt x="562" y="378"/>
                    <a:pt x="569" y="376"/>
                    <a:pt x="575" y="373"/>
                  </a:cubicBezTo>
                  <a:cubicBezTo>
                    <a:pt x="592" y="351"/>
                    <a:pt x="583" y="321"/>
                    <a:pt x="576" y="293"/>
                  </a:cubicBezTo>
                  <a:cubicBezTo>
                    <a:pt x="574" y="285"/>
                    <a:pt x="575" y="278"/>
                    <a:pt x="572" y="271"/>
                  </a:cubicBezTo>
                  <a:cubicBezTo>
                    <a:pt x="562" y="240"/>
                    <a:pt x="546" y="205"/>
                    <a:pt x="536" y="181"/>
                  </a:cubicBezTo>
                  <a:cubicBezTo>
                    <a:pt x="529" y="163"/>
                    <a:pt x="520" y="146"/>
                    <a:pt x="511" y="132"/>
                  </a:cubicBezTo>
                  <a:cubicBezTo>
                    <a:pt x="508" y="125"/>
                    <a:pt x="504" y="117"/>
                    <a:pt x="501" y="114"/>
                  </a:cubicBezTo>
                  <a:cubicBezTo>
                    <a:pt x="482" y="93"/>
                    <a:pt x="450" y="108"/>
                    <a:pt x="434" y="125"/>
                  </a:cubicBezTo>
                  <a:cubicBezTo>
                    <a:pt x="425" y="160"/>
                    <a:pt x="440" y="190"/>
                    <a:pt x="452" y="220"/>
                  </a:cubicBezTo>
                  <a:cubicBezTo>
                    <a:pt x="456" y="232"/>
                    <a:pt x="463" y="245"/>
                    <a:pt x="470" y="256"/>
                  </a:cubicBezTo>
                  <a:cubicBezTo>
                    <a:pt x="477" y="267"/>
                    <a:pt x="482" y="285"/>
                    <a:pt x="494" y="283"/>
                  </a:cubicBezTo>
                  <a:cubicBezTo>
                    <a:pt x="498" y="274"/>
                    <a:pt x="488" y="264"/>
                    <a:pt x="483" y="254"/>
                  </a:cubicBezTo>
                  <a:close/>
                  <a:moveTo>
                    <a:pt x="501" y="83"/>
                  </a:moveTo>
                  <a:cubicBezTo>
                    <a:pt x="496" y="73"/>
                    <a:pt x="485" y="58"/>
                    <a:pt x="478" y="53"/>
                  </a:cubicBezTo>
                  <a:cubicBezTo>
                    <a:pt x="468" y="47"/>
                    <a:pt x="448" y="41"/>
                    <a:pt x="438" y="44"/>
                  </a:cubicBezTo>
                  <a:cubicBezTo>
                    <a:pt x="432" y="46"/>
                    <a:pt x="428" y="53"/>
                    <a:pt x="423" y="56"/>
                  </a:cubicBezTo>
                  <a:cubicBezTo>
                    <a:pt x="417" y="59"/>
                    <a:pt x="409" y="60"/>
                    <a:pt x="407" y="68"/>
                  </a:cubicBezTo>
                  <a:cubicBezTo>
                    <a:pt x="405" y="75"/>
                    <a:pt x="407" y="88"/>
                    <a:pt x="408" y="94"/>
                  </a:cubicBezTo>
                  <a:cubicBezTo>
                    <a:pt x="411" y="111"/>
                    <a:pt x="419" y="129"/>
                    <a:pt x="424" y="143"/>
                  </a:cubicBezTo>
                  <a:cubicBezTo>
                    <a:pt x="422" y="113"/>
                    <a:pt x="451" y="96"/>
                    <a:pt x="475" y="95"/>
                  </a:cubicBezTo>
                  <a:cubicBezTo>
                    <a:pt x="492" y="95"/>
                    <a:pt x="502" y="107"/>
                    <a:pt x="513" y="114"/>
                  </a:cubicBezTo>
                  <a:cubicBezTo>
                    <a:pt x="508" y="101"/>
                    <a:pt x="509" y="95"/>
                    <a:pt x="501" y="83"/>
                  </a:cubicBezTo>
                  <a:close/>
                  <a:moveTo>
                    <a:pt x="724" y="83"/>
                  </a:moveTo>
                  <a:cubicBezTo>
                    <a:pt x="712" y="89"/>
                    <a:pt x="695" y="86"/>
                    <a:pt x="679" y="88"/>
                  </a:cubicBezTo>
                  <a:cubicBezTo>
                    <a:pt x="664" y="90"/>
                    <a:pt x="649" y="97"/>
                    <a:pt x="637" y="98"/>
                  </a:cubicBezTo>
                  <a:cubicBezTo>
                    <a:pt x="630" y="99"/>
                    <a:pt x="624" y="97"/>
                    <a:pt x="617" y="98"/>
                  </a:cubicBezTo>
                  <a:cubicBezTo>
                    <a:pt x="583" y="104"/>
                    <a:pt x="554" y="118"/>
                    <a:pt x="520" y="127"/>
                  </a:cubicBezTo>
                  <a:cubicBezTo>
                    <a:pt x="537" y="150"/>
                    <a:pt x="551" y="192"/>
                    <a:pt x="566" y="225"/>
                  </a:cubicBezTo>
                  <a:cubicBezTo>
                    <a:pt x="578" y="275"/>
                    <a:pt x="609" y="334"/>
                    <a:pt x="590" y="381"/>
                  </a:cubicBezTo>
                  <a:cubicBezTo>
                    <a:pt x="575" y="393"/>
                    <a:pt x="552" y="393"/>
                    <a:pt x="531" y="401"/>
                  </a:cubicBezTo>
                  <a:cubicBezTo>
                    <a:pt x="528" y="399"/>
                    <a:pt x="523" y="398"/>
                    <a:pt x="520" y="396"/>
                  </a:cubicBezTo>
                  <a:cubicBezTo>
                    <a:pt x="493" y="395"/>
                    <a:pt x="479" y="372"/>
                    <a:pt x="469" y="353"/>
                  </a:cubicBezTo>
                  <a:cubicBezTo>
                    <a:pt x="438" y="297"/>
                    <a:pt x="413" y="219"/>
                    <a:pt x="397" y="159"/>
                  </a:cubicBezTo>
                  <a:cubicBezTo>
                    <a:pt x="384" y="161"/>
                    <a:pt x="372" y="166"/>
                    <a:pt x="362" y="169"/>
                  </a:cubicBezTo>
                  <a:cubicBezTo>
                    <a:pt x="344" y="174"/>
                    <a:pt x="333" y="178"/>
                    <a:pt x="320" y="181"/>
                  </a:cubicBezTo>
                  <a:cubicBezTo>
                    <a:pt x="308" y="184"/>
                    <a:pt x="297" y="189"/>
                    <a:pt x="286" y="193"/>
                  </a:cubicBezTo>
                  <a:cubicBezTo>
                    <a:pt x="264" y="200"/>
                    <a:pt x="241" y="203"/>
                    <a:pt x="219" y="210"/>
                  </a:cubicBezTo>
                  <a:cubicBezTo>
                    <a:pt x="205" y="214"/>
                    <a:pt x="192" y="222"/>
                    <a:pt x="179" y="227"/>
                  </a:cubicBezTo>
                  <a:cubicBezTo>
                    <a:pt x="143" y="241"/>
                    <a:pt x="107" y="251"/>
                    <a:pt x="72" y="270"/>
                  </a:cubicBezTo>
                  <a:cubicBezTo>
                    <a:pt x="52" y="271"/>
                    <a:pt x="37" y="289"/>
                    <a:pt x="16" y="293"/>
                  </a:cubicBezTo>
                  <a:cubicBezTo>
                    <a:pt x="15" y="350"/>
                    <a:pt x="20" y="408"/>
                    <a:pt x="31" y="472"/>
                  </a:cubicBezTo>
                  <a:cubicBezTo>
                    <a:pt x="35" y="496"/>
                    <a:pt x="46" y="519"/>
                    <a:pt x="49" y="545"/>
                  </a:cubicBezTo>
                  <a:cubicBezTo>
                    <a:pt x="54" y="583"/>
                    <a:pt x="61" y="620"/>
                    <a:pt x="72" y="657"/>
                  </a:cubicBezTo>
                  <a:cubicBezTo>
                    <a:pt x="83" y="695"/>
                    <a:pt x="90" y="734"/>
                    <a:pt x="102" y="769"/>
                  </a:cubicBezTo>
                  <a:cubicBezTo>
                    <a:pt x="111" y="798"/>
                    <a:pt x="123" y="827"/>
                    <a:pt x="134" y="853"/>
                  </a:cubicBezTo>
                  <a:cubicBezTo>
                    <a:pt x="144" y="877"/>
                    <a:pt x="153" y="898"/>
                    <a:pt x="161" y="920"/>
                  </a:cubicBezTo>
                  <a:cubicBezTo>
                    <a:pt x="176" y="960"/>
                    <a:pt x="192" y="1000"/>
                    <a:pt x="212" y="1033"/>
                  </a:cubicBezTo>
                  <a:cubicBezTo>
                    <a:pt x="268" y="984"/>
                    <a:pt x="343" y="959"/>
                    <a:pt x="409" y="930"/>
                  </a:cubicBezTo>
                  <a:cubicBezTo>
                    <a:pt x="480" y="899"/>
                    <a:pt x="564" y="889"/>
                    <a:pt x="642" y="870"/>
                  </a:cubicBezTo>
                  <a:cubicBezTo>
                    <a:pt x="678" y="861"/>
                    <a:pt x="705" y="852"/>
                    <a:pt x="735" y="843"/>
                  </a:cubicBezTo>
                  <a:cubicBezTo>
                    <a:pt x="767" y="833"/>
                    <a:pt x="800" y="826"/>
                    <a:pt x="830" y="814"/>
                  </a:cubicBezTo>
                  <a:cubicBezTo>
                    <a:pt x="860" y="803"/>
                    <a:pt x="887" y="788"/>
                    <a:pt x="916" y="780"/>
                  </a:cubicBezTo>
                  <a:cubicBezTo>
                    <a:pt x="927" y="768"/>
                    <a:pt x="951" y="764"/>
                    <a:pt x="965" y="757"/>
                  </a:cubicBezTo>
                  <a:cubicBezTo>
                    <a:pt x="960" y="735"/>
                    <a:pt x="944" y="721"/>
                    <a:pt x="933" y="702"/>
                  </a:cubicBezTo>
                  <a:cubicBezTo>
                    <a:pt x="921" y="678"/>
                    <a:pt x="907" y="657"/>
                    <a:pt x="897" y="635"/>
                  </a:cubicBezTo>
                  <a:cubicBezTo>
                    <a:pt x="875" y="584"/>
                    <a:pt x="854" y="535"/>
                    <a:pt x="838" y="483"/>
                  </a:cubicBezTo>
                  <a:cubicBezTo>
                    <a:pt x="830" y="459"/>
                    <a:pt x="820" y="436"/>
                    <a:pt x="814" y="412"/>
                  </a:cubicBezTo>
                  <a:cubicBezTo>
                    <a:pt x="807" y="385"/>
                    <a:pt x="804" y="356"/>
                    <a:pt x="799" y="327"/>
                  </a:cubicBezTo>
                  <a:cubicBezTo>
                    <a:pt x="795" y="301"/>
                    <a:pt x="788" y="274"/>
                    <a:pt x="783" y="246"/>
                  </a:cubicBezTo>
                  <a:cubicBezTo>
                    <a:pt x="772" y="189"/>
                    <a:pt x="780" y="133"/>
                    <a:pt x="762" y="79"/>
                  </a:cubicBezTo>
                  <a:cubicBezTo>
                    <a:pt x="761" y="79"/>
                    <a:pt x="760" y="79"/>
                    <a:pt x="759" y="79"/>
                  </a:cubicBezTo>
                  <a:cubicBezTo>
                    <a:pt x="741" y="81"/>
                    <a:pt x="738" y="86"/>
                    <a:pt x="724" y="83"/>
                  </a:cubicBezTo>
                  <a:close/>
                  <a:moveTo>
                    <a:pt x="527" y="362"/>
                  </a:moveTo>
                  <a:cubicBezTo>
                    <a:pt x="534" y="363"/>
                    <a:pt x="547" y="357"/>
                    <a:pt x="546" y="354"/>
                  </a:cubicBezTo>
                  <a:cubicBezTo>
                    <a:pt x="558" y="347"/>
                    <a:pt x="560" y="329"/>
                    <a:pt x="559" y="315"/>
                  </a:cubicBezTo>
                  <a:cubicBezTo>
                    <a:pt x="533" y="254"/>
                    <a:pt x="517" y="185"/>
                    <a:pt x="481" y="137"/>
                  </a:cubicBezTo>
                  <a:cubicBezTo>
                    <a:pt x="469" y="135"/>
                    <a:pt x="462" y="133"/>
                    <a:pt x="458" y="140"/>
                  </a:cubicBezTo>
                  <a:cubicBezTo>
                    <a:pt x="462" y="140"/>
                    <a:pt x="458" y="141"/>
                    <a:pt x="458" y="141"/>
                  </a:cubicBezTo>
                  <a:cubicBezTo>
                    <a:pt x="453" y="175"/>
                    <a:pt x="471" y="193"/>
                    <a:pt x="479" y="219"/>
                  </a:cubicBezTo>
                  <a:cubicBezTo>
                    <a:pt x="482" y="229"/>
                    <a:pt x="485" y="232"/>
                    <a:pt x="488" y="240"/>
                  </a:cubicBezTo>
                  <a:cubicBezTo>
                    <a:pt x="489" y="243"/>
                    <a:pt x="489" y="247"/>
                    <a:pt x="490" y="250"/>
                  </a:cubicBezTo>
                  <a:cubicBezTo>
                    <a:pt x="498" y="266"/>
                    <a:pt x="521" y="279"/>
                    <a:pt x="503" y="295"/>
                  </a:cubicBezTo>
                  <a:cubicBezTo>
                    <a:pt x="498" y="293"/>
                    <a:pt x="490" y="297"/>
                    <a:pt x="484" y="298"/>
                  </a:cubicBezTo>
                  <a:cubicBezTo>
                    <a:pt x="496" y="315"/>
                    <a:pt x="505" y="359"/>
                    <a:pt x="527" y="362"/>
                  </a:cubicBezTo>
                  <a:close/>
                </a:path>
              </a:pathLst>
            </a:custGeom>
            <a:solidFill>
              <a:srgbClr val="005188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5188"/>
                </a:solidFill>
              </a:endParaRPr>
            </a:p>
          </p:txBody>
        </p:sp>
        <p:sp>
          <p:nvSpPr>
            <p:cNvPr id="9" name="TextBox 14"/>
            <p:cNvSpPr txBox="1"/>
            <p:nvPr/>
          </p:nvSpPr>
          <p:spPr>
            <a:xfrm>
              <a:off x="9139675" y="3003575"/>
              <a:ext cx="7395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srgbClr val="005188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三</a:t>
              </a:r>
            </a:p>
          </p:txBody>
        </p:sp>
      </p:grpSp>
      <p:grpSp>
        <p:nvGrpSpPr>
          <p:cNvPr id="10" name="chenying0907 9"/>
          <p:cNvGrpSpPr/>
          <p:nvPr/>
        </p:nvGrpSpPr>
        <p:grpSpPr>
          <a:xfrm>
            <a:off x="1192479" y="4559262"/>
            <a:ext cx="2340466" cy="717038"/>
            <a:chOff x="2331218" y="3800039"/>
            <a:chExt cx="2340466" cy="717038"/>
          </a:xfrm>
        </p:grpSpPr>
        <p:sp>
          <p:nvSpPr>
            <p:cNvPr id="11" name="文本框 17"/>
            <p:cNvSpPr txBox="1">
              <a:spLocks noChangeArrowheads="1"/>
            </p:cNvSpPr>
            <p:nvPr/>
          </p:nvSpPr>
          <p:spPr bwMode="auto">
            <a:xfrm>
              <a:off x="2331218" y="4244695"/>
              <a:ext cx="2340466" cy="272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>
                <a:buNone/>
              </a:pPr>
              <a:r>
                <a:rPr lang="zh-CN" altLang="en-US" sz="1300" dirty="0">
                  <a:solidFill>
                    <a:srgbClr val="FF0000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通过阅读主流程，了解架构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952994" y="3800039"/>
              <a:ext cx="1424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主流程</a:t>
              </a:r>
              <a:endParaRPr lang="en-US" altLang="zh-CN" sz="2000" b="1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grpSp>
        <p:nvGrpSpPr>
          <p:cNvPr id="13" name="chenying0907 12"/>
          <p:cNvGrpSpPr/>
          <p:nvPr/>
        </p:nvGrpSpPr>
        <p:grpSpPr>
          <a:xfrm>
            <a:off x="4740443" y="4559262"/>
            <a:ext cx="2340466" cy="717038"/>
            <a:chOff x="2331218" y="3800039"/>
            <a:chExt cx="2340466" cy="717038"/>
          </a:xfrm>
        </p:grpSpPr>
        <p:sp>
          <p:nvSpPr>
            <p:cNvPr id="14" name="文本框 17"/>
            <p:cNvSpPr txBox="1">
              <a:spLocks noChangeArrowheads="1"/>
            </p:cNvSpPr>
            <p:nvPr/>
          </p:nvSpPr>
          <p:spPr bwMode="auto">
            <a:xfrm>
              <a:off x="2331218" y="4244695"/>
              <a:ext cx="2340466" cy="272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>
                <a:buNone/>
              </a:pPr>
              <a:r>
                <a:rPr lang="zh-CN" altLang="en-US" sz="13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着重看各个调度细节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952994" y="3800039"/>
              <a:ext cx="1424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05188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细节</a:t>
              </a:r>
              <a:endParaRPr lang="en-US" altLang="zh-CN" sz="2000" b="1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grpSp>
        <p:nvGrpSpPr>
          <p:cNvPr id="16" name="chenying0907 15"/>
          <p:cNvGrpSpPr/>
          <p:nvPr/>
        </p:nvGrpSpPr>
        <p:grpSpPr>
          <a:xfrm>
            <a:off x="8491713" y="4559262"/>
            <a:ext cx="2340466" cy="717038"/>
            <a:chOff x="2331218" y="3800039"/>
            <a:chExt cx="2340466" cy="717038"/>
          </a:xfrm>
        </p:grpSpPr>
        <p:sp>
          <p:nvSpPr>
            <p:cNvPr id="17" name="文本框 17"/>
            <p:cNvSpPr txBox="1">
              <a:spLocks noChangeArrowheads="1"/>
            </p:cNvSpPr>
            <p:nvPr/>
          </p:nvSpPr>
          <p:spPr bwMode="auto">
            <a:xfrm>
              <a:off x="2331218" y="4244695"/>
              <a:ext cx="2340466" cy="272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>
                <a:buNone/>
              </a:pPr>
              <a:r>
                <a:rPr lang="zh-CN" altLang="en-US" sz="13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整体回顾整个调度过程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952994" y="3800039"/>
              <a:ext cx="1424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05188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回顾</a:t>
              </a:r>
              <a:endParaRPr lang="en-US" altLang="zh-CN" sz="2000" b="1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23" name="页脚占位符 22">
            <a:extLst>
              <a:ext uri="{FF2B5EF4-FFF2-40B4-BE49-F238E27FC236}">
                <a16:creationId xmlns:a16="http://schemas.microsoft.com/office/drawing/2014/main" id="{CECD4549-2857-534E-9E25-A6843FE91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61403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10" presetID="2" presetClass="entr" presetSubtype="1" accel="28000" fill="hold" nodeType="afterEffect" p14:presetBounceEnd="7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9000">
                                          <p:cBhvr additive="base">
                                            <p:cTn id="12" dur="12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9000">
                                          <p:cBhvr additive="base">
                                            <p:cTn id="13" dur="12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15" presetID="2" presetClass="entr" presetSubtype="1" accel="28000" fill="hold" nodeType="afterEffect" p14:presetBounceEnd="7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9000">
                                          <p:cBhvr additive="base">
                                            <p:cTn id="17" dur="12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9000">
                                          <p:cBhvr additive="base">
                                            <p:cTn id="18" dur="12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20" presetID="2" presetClass="entr" presetSubtype="1" accel="28000" fill="hold" nodeType="afterEffect" p14:presetBounceEnd="7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9000">
                                          <p:cBhvr additive="base">
                                            <p:cTn id="22" dur="12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9000">
                                          <p:cBhvr additive="base">
                                            <p:cTn id="23" dur="12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25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30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35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uild="p">
            <p:tmplLst>
              <p:tmpl lvl="1">
                <p:tnLst>
                  <p:par>
                    <p:cTn presetID="2" presetClass="entr" presetSubtype="2" decel="100000" fill="hold" nodeType="afterEffect">
                      <p:stCondLst>
                        <p:cond delay="0"/>
                      </p:stCondLst>
                      <p:iterate type="lt">
                        <p:tmPct val="10000"/>
                      </p:iterate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500" fill="hold"/>
                            <p:tgtEl>
                              <p:spTgt spid="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1+#ppt_w/2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500" fill="hold"/>
                            <p:tgtEl>
                              <p:spTgt spid="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10" presetID="2" presetClass="entr" presetSubtype="1" accel="2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2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15" presetID="2" presetClass="entr" presetSubtype="1" accel="2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2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2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20" presetID="2" presetClass="entr" presetSubtype="1" accel="2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2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2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25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30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35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uild="p">
            <p:tmplLst>
              <p:tmpl lvl="1">
                <p:tnLst>
                  <p:par>
                    <p:cTn presetID="2" presetClass="entr" presetSubtype="2" decel="100000" fill="hold" nodeType="afterEffect">
                      <p:stCondLst>
                        <p:cond delay="0"/>
                      </p:stCondLst>
                      <p:iterate type="lt">
                        <p:tmPct val="10000"/>
                      </p:iterate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500" fill="hold"/>
                            <p:tgtEl>
                              <p:spTgt spid="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1+#ppt_w/2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500" fill="hold"/>
                            <p:tgtEl>
                              <p:spTgt spid="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6D82A7-8B61-3F4B-9AB0-89682F35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37" y="1171512"/>
            <a:ext cx="7231823" cy="5393806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51F061-4D7D-C24D-AE76-6A6E4C3F7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7435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19FEE4-C8A4-EC4E-8C4E-02137542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76" y="1223542"/>
            <a:ext cx="3793403" cy="11787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0C4507A-1764-FA4C-867B-AA198CF23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8" y="2907960"/>
            <a:ext cx="4775200" cy="3505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1D4188-A143-9D4C-88A1-4A7D95AE0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214" y="1183421"/>
            <a:ext cx="7801598" cy="5381897"/>
          </a:xfrm>
          <a:prstGeom prst="rect">
            <a:avLst/>
          </a:prstGeom>
        </p:spPr>
      </p:pic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402C33B-C92D-0B48-8935-CBC143794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81420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FC1E40-9E98-5E4B-A49C-C1483BAA5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23" y="1567905"/>
            <a:ext cx="5735510" cy="313472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798957C-D6B7-404D-8EF2-F26CF7AA1F19}"/>
              </a:ext>
            </a:extLst>
          </p:cNvPr>
          <p:cNvSpPr/>
          <p:nvPr/>
        </p:nvSpPr>
        <p:spPr>
          <a:xfrm>
            <a:off x="6995126" y="2416991"/>
            <a:ext cx="4297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F3F3F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AMD64 Linux</a:t>
            </a:r>
            <a:r>
              <a:rPr lang="zh-CN" altLang="en-US" dirty="0">
                <a:solidFill>
                  <a:srgbClr val="3F3F3F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平台约定在进行系统调用时使用</a:t>
            </a:r>
            <a:r>
              <a:rPr lang="en-US" altLang="zh-CN" dirty="0" err="1">
                <a:solidFill>
                  <a:srgbClr val="3F3F3F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rax</a:t>
            </a:r>
            <a:r>
              <a:rPr lang="zh-CN" altLang="en-US" dirty="0">
                <a:solidFill>
                  <a:srgbClr val="3F3F3F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寄存器存放系统调用编号，同时约定使用</a:t>
            </a:r>
            <a:r>
              <a:rPr lang="en-US" altLang="zh-CN" dirty="0" err="1">
                <a:solidFill>
                  <a:srgbClr val="3F3F3F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rdi</a:t>
            </a:r>
            <a:r>
              <a:rPr lang="en-US" altLang="zh-CN" dirty="0">
                <a:solidFill>
                  <a:srgbClr val="3F3F3F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, </a:t>
            </a:r>
            <a:r>
              <a:rPr lang="en-US" altLang="zh-CN" dirty="0" err="1">
                <a:solidFill>
                  <a:srgbClr val="3F3F3F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rsi</a:t>
            </a:r>
            <a:r>
              <a:rPr lang="en-US" altLang="zh-CN" dirty="0">
                <a:solidFill>
                  <a:srgbClr val="3F3F3F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, </a:t>
            </a:r>
            <a:r>
              <a:rPr lang="en-US" altLang="zh-CN" dirty="0" err="1">
                <a:solidFill>
                  <a:srgbClr val="3F3F3F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rdx</a:t>
            </a:r>
            <a:r>
              <a:rPr lang="en-US" altLang="zh-CN" dirty="0">
                <a:solidFill>
                  <a:srgbClr val="3F3F3F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, r10, r8</a:t>
            </a:r>
            <a:r>
              <a:rPr lang="zh-CN" altLang="en-US" dirty="0">
                <a:solidFill>
                  <a:srgbClr val="3F3F3F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和</a:t>
            </a:r>
            <a:r>
              <a:rPr lang="en-US" altLang="zh-CN" dirty="0">
                <a:solidFill>
                  <a:srgbClr val="3F3F3F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r9</a:t>
            </a:r>
            <a:r>
              <a:rPr lang="zh-CN" altLang="en-US" dirty="0">
                <a:solidFill>
                  <a:srgbClr val="3F3F3F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来传递前</a:t>
            </a:r>
            <a:r>
              <a:rPr lang="en-US" altLang="zh-CN" dirty="0">
                <a:solidFill>
                  <a:srgbClr val="3F3F3F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r>
              <a:rPr lang="zh-CN" altLang="en-US" dirty="0">
                <a:solidFill>
                  <a:srgbClr val="3F3F3F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个系统调用参数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347D6F6-B50E-1C4C-AC6A-5C4648ED4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106" y="5228818"/>
            <a:ext cx="7632700" cy="647700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06171A8B-D7BC-E24D-B68E-F0040AF5F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48439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541E31-D829-2444-80E8-4243D079D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113" y="1231804"/>
            <a:ext cx="8267784" cy="4815045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BF9F0F-ECD5-F145-8E09-509FF30BD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6903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24FEC1-3E5B-D64C-BE2B-68B1D254B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22" y="1832610"/>
            <a:ext cx="3419183" cy="27655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5AA61E4-5ADB-1E44-8E8A-10A740B6A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61" y="992777"/>
            <a:ext cx="6079117" cy="5630091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6D7A561-97AD-064D-90ED-66746F8CD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90959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9E6191-0765-5246-AB0D-5366A9BF2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" y="1716131"/>
            <a:ext cx="5006846" cy="34257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4A2B6C-3227-624C-A62A-E69538DF7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342" y="969809"/>
            <a:ext cx="6065601" cy="5693152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30771088-CD82-C446-9789-A2633B71C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38418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265341-0D8E-1543-BE01-BB6E73E8C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30" y="1125164"/>
            <a:ext cx="5043170" cy="544015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E16249C-995F-AA43-BAE4-5745FABBC246}"/>
              </a:ext>
            </a:extLst>
          </p:cNvPr>
          <p:cNvSpPr txBox="1"/>
          <p:nvPr/>
        </p:nvSpPr>
        <p:spPr>
          <a:xfrm>
            <a:off x="6779623" y="33440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大致结构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DFA8D0A-BA93-3C42-B227-77ACF6292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42090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"/>
          <p:cNvSpPr txBox="1">
            <a:spLocks/>
          </p:cNvSpPr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CPU</a:t>
            </a:r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寄存器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D352234-4B27-D641-BC4D-0CDE1CD41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437" y="1461302"/>
            <a:ext cx="8614343" cy="4509862"/>
          </a:xfrm>
          <a:prstGeom prst="rect">
            <a:avLst/>
          </a:prstGeo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D958B7-858C-C540-A61A-6DBA433C8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69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</a:p>
        </p:txBody>
      </p:sp>
      <p:grpSp>
        <p:nvGrpSpPr>
          <p:cNvPr id="19" name="chenying0907 18"/>
          <p:cNvGrpSpPr/>
          <p:nvPr/>
        </p:nvGrpSpPr>
        <p:grpSpPr>
          <a:xfrm>
            <a:off x="1480387" y="2179758"/>
            <a:ext cx="1984612" cy="2113211"/>
            <a:chOff x="1480387" y="2179758"/>
            <a:chExt cx="1984612" cy="2113211"/>
          </a:xfrm>
        </p:grpSpPr>
        <p:sp>
          <p:nvSpPr>
            <p:cNvPr id="4" name="chenying0907 108"/>
            <p:cNvSpPr>
              <a:spLocks noEditPoints="1"/>
            </p:cNvSpPr>
            <p:nvPr/>
          </p:nvSpPr>
          <p:spPr bwMode="auto">
            <a:xfrm>
              <a:off x="1480387" y="2179758"/>
              <a:ext cx="1984612" cy="2113211"/>
            </a:xfrm>
            <a:custGeom>
              <a:avLst/>
              <a:gdLst>
                <a:gd name="T0" fmla="*/ 656 w 983"/>
                <a:gd name="T1" fmla="*/ 80 h 1046"/>
                <a:gd name="T2" fmla="*/ 729 w 983"/>
                <a:gd name="T3" fmla="*/ 67 h 1046"/>
                <a:gd name="T4" fmla="*/ 798 w 983"/>
                <a:gd name="T5" fmla="*/ 260 h 1046"/>
                <a:gd name="T6" fmla="*/ 895 w 983"/>
                <a:gd name="T7" fmla="*/ 601 h 1046"/>
                <a:gd name="T8" fmla="*/ 965 w 983"/>
                <a:gd name="T9" fmla="*/ 773 h 1046"/>
                <a:gd name="T10" fmla="*/ 831 w 983"/>
                <a:gd name="T11" fmla="*/ 833 h 1046"/>
                <a:gd name="T12" fmla="*/ 633 w 983"/>
                <a:gd name="T13" fmla="*/ 882 h 1046"/>
                <a:gd name="T14" fmla="*/ 206 w 983"/>
                <a:gd name="T15" fmla="*/ 1046 h 1046"/>
                <a:gd name="T16" fmla="*/ 164 w 983"/>
                <a:gd name="T17" fmla="*/ 951 h 1046"/>
                <a:gd name="T18" fmla="*/ 102 w 983"/>
                <a:gd name="T19" fmla="*/ 790 h 1046"/>
                <a:gd name="T20" fmla="*/ 49 w 983"/>
                <a:gd name="T21" fmla="*/ 623 h 1046"/>
                <a:gd name="T22" fmla="*/ 16 w 983"/>
                <a:gd name="T23" fmla="*/ 435 h 1046"/>
                <a:gd name="T24" fmla="*/ 131 w 983"/>
                <a:gd name="T25" fmla="*/ 234 h 1046"/>
                <a:gd name="T26" fmla="*/ 363 w 983"/>
                <a:gd name="T27" fmla="*/ 159 h 1046"/>
                <a:gd name="T28" fmla="*/ 394 w 983"/>
                <a:gd name="T29" fmla="*/ 17 h 1046"/>
                <a:gd name="T30" fmla="*/ 519 w 983"/>
                <a:gd name="T31" fmla="*/ 44 h 1046"/>
                <a:gd name="T32" fmla="*/ 463 w 983"/>
                <a:gd name="T33" fmla="*/ 209 h 1046"/>
                <a:gd name="T34" fmla="*/ 547 w 983"/>
                <a:gd name="T35" fmla="*/ 252 h 1046"/>
                <a:gd name="T36" fmla="*/ 509 w 983"/>
                <a:gd name="T37" fmla="*/ 366 h 1046"/>
                <a:gd name="T38" fmla="*/ 435 w 983"/>
                <a:gd name="T39" fmla="*/ 33 h 1046"/>
                <a:gd name="T40" fmla="*/ 529 w 983"/>
                <a:gd name="T41" fmla="*/ 114 h 1046"/>
                <a:gd name="T42" fmla="*/ 485 w 983"/>
                <a:gd name="T43" fmla="*/ 24 h 1046"/>
                <a:gd name="T44" fmla="*/ 382 w 983"/>
                <a:gd name="T45" fmla="*/ 82 h 1046"/>
                <a:gd name="T46" fmla="*/ 455 w 983"/>
                <a:gd name="T47" fmla="*/ 307 h 1046"/>
                <a:gd name="T48" fmla="*/ 561 w 983"/>
                <a:gd name="T49" fmla="*/ 383 h 1046"/>
                <a:gd name="T50" fmla="*/ 572 w 983"/>
                <a:gd name="T51" fmla="*/ 271 h 1046"/>
                <a:gd name="T52" fmla="*/ 501 w 983"/>
                <a:gd name="T53" fmla="*/ 114 h 1046"/>
                <a:gd name="T54" fmla="*/ 470 w 983"/>
                <a:gd name="T55" fmla="*/ 256 h 1046"/>
                <a:gd name="T56" fmla="*/ 501 w 983"/>
                <a:gd name="T57" fmla="*/ 83 h 1046"/>
                <a:gd name="T58" fmla="*/ 423 w 983"/>
                <a:gd name="T59" fmla="*/ 56 h 1046"/>
                <a:gd name="T60" fmla="*/ 424 w 983"/>
                <a:gd name="T61" fmla="*/ 143 h 1046"/>
                <a:gd name="T62" fmla="*/ 501 w 983"/>
                <a:gd name="T63" fmla="*/ 83 h 1046"/>
                <a:gd name="T64" fmla="*/ 637 w 983"/>
                <a:gd name="T65" fmla="*/ 98 h 1046"/>
                <a:gd name="T66" fmla="*/ 566 w 983"/>
                <a:gd name="T67" fmla="*/ 225 h 1046"/>
                <a:gd name="T68" fmla="*/ 520 w 983"/>
                <a:gd name="T69" fmla="*/ 396 h 1046"/>
                <a:gd name="T70" fmla="*/ 362 w 983"/>
                <a:gd name="T71" fmla="*/ 169 h 1046"/>
                <a:gd name="T72" fmla="*/ 219 w 983"/>
                <a:gd name="T73" fmla="*/ 210 h 1046"/>
                <a:gd name="T74" fmla="*/ 16 w 983"/>
                <a:gd name="T75" fmla="*/ 293 h 1046"/>
                <a:gd name="T76" fmla="*/ 72 w 983"/>
                <a:gd name="T77" fmla="*/ 657 h 1046"/>
                <a:gd name="T78" fmla="*/ 161 w 983"/>
                <a:gd name="T79" fmla="*/ 920 h 1046"/>
                <a:gd name="T80" fmla="*/ 642 w 983"/>
                <a:gd name="T81" fmla="*/ 870 h 1046"/>
                <a:gd name="T82" fmla="*/ 916 w 983"/>
                <a:gd name="T83" fmla="*/ 780 h 1046"/>
                <a:gd name="T84" fmla="*/ 897 w 983"/>
                <a:gd name="T85" fmla="*/ 635 h 1046"/>
                <a:gd name="T86" fmla="*/ 799 w 983"/>
                <a:gd name="T87" fmla="*/ 327 h 1046"/>
                <a:gd name="T88" fmla="*/ 759 w 983"/>
                <a:gd name="T89" fmla="*/ 79 h 1046"/>
                <a:gd name="T90" fmla="*/ 546 w 983"/>
                <a:gd name="T91" fmla="*/ 354 h 1046"/>
                <a:gd name="T92" fmla="*/ 458 w 983"/>
                <a:gd name="T93" fmla="*/ 140 h 1046"/>
                <a:gd name="T94" fmla="*/ 488 w 983"/>
                <a:gd name="T95" fmla="*/ 240 h 1046"/>
                <a:gd name="T96" fmla="*/ 484 w 983"/>
                <a:gd name="T97" fmla="*/ 298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3" h="1046">
                  <a:moveTo>
                    <a:pt x="546" y="104"/>
                  </a:moveTo>
                  <a:cubicBezTo>
                    <a:pt x="572" y="99"/>
                    <a:pt x="602" y="89"/>
                    <a:pt x="631" y="82"/>
                  </a:cubicBezTo>
                  <a:cubicBezTo>
                    <a:pt x="639" y="80"/>
                    <a:pt x="648" y="81"/>
                    <a:pt x="656" y="80"/>
                  </a:cubicBezTo>
                  <a:cubicBezTo>
                    <a:pt x="659" y="80"/>
                    <a:pt x="662" y="77"/>
                    <a:pt x="666" y="77"/>
                  </a:cubicBezTo>
                  <a:cubicBezTo>
                    <a:pt x="674" y="75"/>
                    <a:pt x="683" y="78"/>
                    <a:pt x="691" y="77"/>
                  </a:cubicBezTo>
                  <a:cubicBezTo>
                    <a:pt x="702" y="75"/>
                    <a:pt x="717" y="69"/>
                    <a:pt x="729" y="67"/>
                  </a:cubicBezTo>
                  <a:cubicBezTo>
                    <a:pt x="744" y="64"/>
                    <a:pt x="759" y="66"/>
                    <a:pt x="774" y="69"/>
                  </a:cubicBezTo>
                  <a:cubicBezTo>
                    <a:pt x="779" y="98"/>
                    <a:pt x="790" y="145"/>
                    <a:pt x="785" y="168"/>
                  </a:cubicBezTo>
                  <a:cubicBezTo>
                    <a:pt x="790" y="202"/>
                    <a:pt x="788" y="235"/>
                    <a:pt x="798" y="260"/>
                  </a:cubicBezTo>
                  <a:cubicBezTo>
                    <a:pt x="803" y="297"/>
                    <a:pt x="810" y="337"/>
                    <a:pt x="816" y="374"/>
                  </a:cubicBezTo>
                  <a:cubicBezTo>
                    <a:pt x="823" y="413"/>
                    <a:pt x="837" y="447"/>
                    <a:pt x="849" y="480"/>
                  </a:cubicBezTo>
                  <a:cubicBezTo>
                    <a:pt x="864" y="522"/>
                    <a:pt x="877" y="563"/>
                    <a:pt x="895" y="601"/>
                  </a:cubicBezTo>
                  <a:cubicBezTo>
                    <a:pt x="919" y="650"/>
                    <a:pt x="952" y="695"/>
                    <a:pt x="973" y="747"/>
                  </a:cubicBezTo>
                  <a:cubicBezTo>
                    <a:pt x="979" y="752"/>
                    <a:pt x="983" y="759"/>
                    <a:pt x="980" y="765"/>
                  </a:cubicBezTo>
                  <a:cubicBezTo>
                    <a:pt x="978" y="770"/>
                    <a:pt x="971" y="770"/>
                    <a:pt x="965" y="773"/>
                  </a:cubicBezTo>
                  <a:cubicBezTo>
                    <a:pt x="956" y="777"/>
                    <a:pt x="945" y="785"/>
                    <a:pt x="932" y="789"/>
                  </a:cubicBezTo>
                  <a:cubicBezTo>
                    <a:pt x="908" y="797"/>
                    <a:pt x="883" y="808"/>
                    <a:pt x="865" y="818"/>
                  </a:cubicBezTo>
                  <a:cubicBezTo>
                    <a:pt x="856" y="823"/>
                    <a:pt x="839" y="825"/>
                    <a:pt x="831" y="833"/>
                  </a:cubicBezTo>
                  <a:cubicBezTo>
                    <a:pt x="789" y="838"/>
                    <a:pt x="729" y="860"/>
                    <a:pt x="681" y="871"/>
                  </a:cubicBezTo>
                  <a:cubicBezTo>
                    <a:pt x="677" y="871"/>
                    <a:pt x="678" y="875"/>
                    <a:pt x="676" y="876"/>
                  </a:cubicBezTo>
                  <a:cubicBezTo>
                    <a:pt x="662" y="874"/>
                    <a:pt x="648" y="880"/>
                    <a:pt x="633" y="882"/>
                  </a:cubicBezTo>
                  <a:cubicBezTo>
                    <a:pt x="566" y="894"/>
                    <a:pt x="496" y="902"/>
                    <a:pt x="433" y="930"/>
                  </a:cubicBezTo>
                  <a:cubicBezTo>
                    <a:pt x="390" y="949"/>
                    <a:pt x="345" y="963"/>
                    <a:pt x="307" y="982"/>
                  </a:cubicBezTo>
                  <a:cubicBezTo>
                    <a:pt x="269" y="1001"/>
                    <a:pt x="238" y="1027"/>
                    <a:pt x="206" y="1046"/>
                  </a:cubicBezTo>
                  <a:cubicBezTo>
                    <a:pt x="199" y="1037"/>
                    <a:pt x="196" y="1025"/>
                    <a:pt x="191" y="1014"/>
                  </a:cubicBezTo>
                  <a:cubicBezTo>
                    <a:pt x="185" y="1001"/>
                    <a:pt x="177" y="986"/>
                    <a:pt x="170" y="971"/>
                  </a:cubicBezTo>
                  <a:cubicBezTo>
                    <a:pt x="167" y="965"/>
                    <a:pt x="166" y="957"/>
                    <a:pt x="164" y="951"/>
                  </a:cubicBezTo>
                  <a:cubicBezTo>
                    <a:pt x="147" y="910"/>
                    <a:pt x="130" y="866"/>
                    <a:pt x="112" y="821"/>
                  </a:cubicBezTo>
                  <a:cubicBezTo>
                    <a:pt x="109" y="815"/>
                    <a:pt x="105" y="809"/>
                    <a:pt x="103" y="804"/>
                  </a:cubicBezTo>
                  <a:cubicBezTo>
                    <a:pt x="102" y="800"/>
                    <a:pt x="103" y="794"/>
                    <a:pt x="102" y="790"/>
                  </a:cubicBezTo>
                  <a:cubicBezTo>
                    <a:pt x="93" y="762"/>
                    <a:pt x="82" y="730"/>
                    <a:pt x="73" y="699"/>
                  </a:cubicBezTo>
                  <a:cubicBezTo>
                    <a:pt x="68" y="683"/>
                    <a:pt x="63" y="666"/>
                    <a:pt x="58" y="650"/>
                  </a:cubicBezTo>
                  <a:cubicBezTo>
                    <a:pt x="55" y="641"/>
                    <a:pt x="51" y="632"/>
                    <a:pt x="49" y="623"/>
                  </a:cubicBezTo>
                  <a:cubicBezTo>
                    <a:pt x="47" y="613"/>
                    <a:pt x="48" y="603"/>
                    <a:pt x="46" y="592"/>
                  </a:cubicBezTo>
                  <a:cubicBezTo>
                    <a:pt x="40" y="559"/>
                    <a:pt x="29" y="526"/>
                    <a:pt x="23" y="491"/>
                  </a:cubicBezTo>
                  <a:cubicBezTo>
                    <a:pt x="20" y="473"/>
                    <a:pt x="18" y="455"/>
                    <a:pt x="16" y="435"/>
                  </a:cubicBezTo>
                  <a:cubicBezTo>
                    <a:pt x="11" y="404"/>
                    <a:pt x="8" y="374"/>
                    <a:pt x="7" y="343"/>
                  </a:cubicBezTo>
                  <a:cubicBezTo>
                    <a:pt x="6" y="324"/>
                    <a:pt x="0" y="305"/>
                    <a:pt x="4" y="288"/>
                  </a:cubicBezTo>
                  <a:cubicBezTo>
                    <a:pt x="42" y="272"/>
                    <a:pt x="83" y="247"/>
                    <a:pt x="131" y="234"/>
                  </a:cubicBezTo>
                  <a:cubicBezTo>
                    <a:pt x="140" y="228"/>
                    <a:pt x="154" y="222"/>
                    <a:pt x="164" y="221"/>
                  </a:cubicBezTo>
                  <a:cubicBezTo>
                    <a:pt x="194" y="205"/>
                    <a:pt x="231" y="196"/>
                    <a:pt x="267" y="186"/>
                  </a:cubicBezTo>
                  <a:cubicBezTo>
                    <a:pt x="300" y="178"/>
                    <a:pt x="334" y="161"/>
                    <a:pt x="363" y="159"/>
                  </a:cubicBezTo>
                  <a:cubicBezTo>
                    <a:pt x="371" y="154"/>
                    <a:pt x="382" y="151"/>
                    <a:pt x="393" y="149"/>
                  </a:cubicBezTo>
                  <a:cubicBezTo>
                    <a:pt x="388" y="129"/>
                    <a:pt x="371" y="101"/>
                    <a:pt x="369" y="79"/>
                  </a:cubicBezTo>
                  <a:cubicBezTo>
                    <a:pt x="367" y="54"/>
                    <a:pt x="382" y="37"/>
                    <a:pt x="394" y="17"/>
                  </a:cubicBezTo>
                  <a:cubicBezTo>
                    <a:pt x="408" y="16"/>
                    <a:pt x="422" y="4"/>
                    <a:pt x="439" y="2"/>
                  </a:cubicBezTo>
                  <a:cubicBezTo>
                    <a:pt x="460" y="0"/>
                    <a:pt x="474" y="7"/>
                    <a:pt x="493" y="14"/>
                  </a:cubicBezTo>
                  <a:cubicBezTo>
                    <a:pt x="499" y="26"/>
                    <a:pt x="511" y="33"/>
                    <a:pt x="519" y="44"/>
                  </a:cubicBezTo>
                  <a:cubicBezTo>
                    <a:pt x="530" y="62"/>
                    <a:pt x="533" y="86"/>
                    <a:pt x="546" y="104"/>
                  </a:cubicBezTo>
                  <a:close/>
                  <a:moveTo>
                    <a:pt x="483" y="254"/>
                  </a:moveTo>
                  <a:cubicBezTo>
                    <a:pt x="476" y="241"/>
                    <a:pt x="469" y="224"/>
                    <a:pt x="463" y="209"/>
                  </a:cubicBezTo>
                  <a:cubicBezTo>
                    <a:pt x="453" y="186"/>
                    <a:pt x="445" y="162"/>
                    <a:pt x="447" y="137"/>
                  </a:cubicBezTo>
                  <a:cubicBezTo>
                    <a:pt x="455" y="124"/>
                    <a:pt x="469" y="121"/>
                    <a:pt x="488" y="125"/>
                  </a:cubicBezTo>
                  <a:cubicBezTo>
                    <a:pt x="509" y="154"/>
                    <a:pt x="533" y="211"/>
                    <a:pt x="547" y="252"/>
                  </a:cubicBezTo>
                  <a:cubicBezTo>
                    <a:pt x="558" y="282"/>
                    <a:pt x="583" y="334"/>
                    <a:pt x="562" y="357"/>
                  </a:cubicBezTo>
                  <a:cubicBezTo>
                    <a:pt x="560" y="359"/>
                    <a:pt x="547" y="371"/>
                    <a:pt x="540" y="372"/>
                  </a:cubicBezTo>
                  <a:cubicBezTo>
                    <a:pt x="532" y="373"/>
                    <a:pt x="514" y="370"/>
                    <a:pt x="509" y="366"/>
                  </a:cubicBezTo>
                  <a:cubicBezTo>
                    <a:pt x="503" y="362"/>
                    <a:pt x="503" y="353"/>
                    <a:pt x="498" y="349"/>
                  </a:cubicBezTo>
                  <a:cubicBezTo>
                    <a:pt x="457" y="259"/>
                    <a:pt x="412" y="180"/>
                    <a:pt x="397" y="64"/>
                  </a:cubicBezTo>
                  <a:cubicBezTo>
                    <a:pt x="405" y="49"/>
                    <a:pt x="420" y="41"/>
                    <a:pt x="435" y="33"/>
                  </a:cubicBezTo>
                  <a:cubicBezTo>
                    <a:pt x="454" y="31"/>
                    <a:pt x="470" y="39"/>
                    <a:pt x="485" y="44"/>
                  </a:cubicBezTo>
                  <a:cubicBezTo>
                    <a:pt x="494" y="58"/>
                    <a:pt x="506" y="69"/>
                    <a:pt x="514" y="84"/>
                  </a:cubicBezTo>
                  <a:cubicBezTo>
                    <a:pt x="519" y="94"/>
                    <a:pt x="520" y="107"/>
                    <a:pt x="529" y="114"/>
                  </a:cubicBezTo>
                  <a:cubicBezTo>
                    <a:pt x="530" y="110"/>
                    <a:pt x="532" y="114"/>
                    <a:pt x="534" y="112"/>
                  </a:cubicBezTo>
                  <a:cubicBezTo>
                    <a:pt x="529" y="83"/>
                    <a:pt x="515" y="64"/>
                    <a:pt x="501" y="39"/>
                  </a:cubicBezTo>
                  <a:cubicBezTo>
                    <a:pt x="495" y="36"/>
                    <a:pt x="489" y="31"/>
                    <a:pt x="485" y="24"/>
                  </a:cubicBezTo>
                  <a:cubicBezTo>
                    <a:pt x="475" y="20"/>
                    <a:pt x="460" y="12"/>
                    <a:pt x="443" y="14"/>
                  </a:cubicBezTo>
                  <a:cubicBezTo>
                    <a:pt x="430" y="16"/>
                    <a:pt x="415" y="23"/>
                    <a:pt x="400" y="28"/>
                  </a:cubicBezTo>
                  <a:cubicBezTo>
                    <a:pt x="387" y="40"/>
                    <a:pt x="377" y="59"/>
                    <a:pt x="382" y="82"/>
                  </a:cubicBezTo>
                  <a:cubicBezTo>
                    <a:pt x="391" y="102"/>
                    <a:pt x="395" y="127"/>
                    <a:pt x="404" y="148"/>
                  </a:cubicBezTo>
                  <a:cubicBezTo>
                    <a:pt x="407" y="170"/>
                    <a:pt x="416" y="183"/>
                    <a:pt x="417" y="201"/>
                  </a:cubicBezTo>
                  <a:cubicBezTo>
                    <a:pt x="432" y="236"/>
                    <a:pt x="440" y="274"/>
                    <a:pt x="455" y="307"/>
                  </a:cubicBezTo>
                  <a:cubicBezTo>
                    <a:pt x="467" y="334"/>
                    <a:pt x="485" y="365"/>
                    <a:pt x="505" y="382"/>
                  </a:cubicBezTo>
                  <a:cubicBezTo>
                    <a:pt x="514" y="382"/>
                    <a:pt x="520" y="387"/>
                    <a:pt x="530" y="388"/>
                  </a:cubicBezTo>
                  <a:cubicBezTo>
                    <a:pt x="538" y="384"/>
                    <a:pt x="554" y="385"/>
                    <a:pt x="561" y="383"/>
                  </a:cubicBezTo>
                  <a:cubicBezTo>
                    <a:pt x="562" y="378"/>
                    <a:pt x="569" y="376"/>
                    <a:pt x="575" y="373"/>
                  </a:cubicBezTo>
                  <a:cubicBezTo>
                    <a:pt x="592" y="351"/>
                    <a:pt x="583" y="321"/>
                    <a:pt x="576" y="293"/>
                  </a:cubicBezTo>
                  <a:cubicBezTo>
                    <a:pt x="574" y="285"/>
                    <a:pt x="575" y="278"/>
                    <a:pt x="572" y="271"/>
                  </a:cubicBezTo>
                  <a:cubicBezTo>
                    <a:pt x="562" y="240"/>
                    <a:pt x="546" y="205"/>
                    <a:pt x="536" y="181"/>
                  </a:cubicBezTo>
                  <a:cubicBezTo>
                    <a:pt x="529" y="163"/>
                    <a:pt x="520" y="146"/>
                    <a:pt x="511" y="132"/>
                  </a:cubicBezTo>
                  <a:cubicBezTo>
                    <a:pt x="508" y="125"/>
                    <a:pt x="504" y="117"/>
                    <a:pt x="501" y="114"/>
                  </a:cubicBezTo>
                  <a:cubicBezTo>
                    <a:pt x="482" y="93"/>
                    <a:pt x="450" y="108"/>
                    <a:pt x="434" y="125"/>
                  </a:cubicBezTo>
                  <a:cubicBezTo>
                    <a:pt x="425" y="160"/>
                    <a:pt x="440" y="190"/>
                    <a:pt x="452" y="220"/>
                  </a:cubicBezTo>
                  <a:cubicBezTo>
                    <a:pt x="456" y="232"/>
                    <a:pt x="463" y="245"/>
                    <a:pt x="470" y="256"/>
                  </a:cubicBezTo>
                  <a:cubicBezTo>
                    <a:pt x="477" y="267"/>
                    <a:pt x="482" y="285"/>
                    <a:pt x="494" y="283"/>
                  </a:cubicBezTo>
                  <a:cubicBezTo>
                    <a:pt x="498" y="274"/>
                    <a:pt x="488" y="264"/>
                    <a:pt x="483" y="254"/>
                  </a:cubicBezTo>
                  <a:close/>
                  <a:moveTo>
                    <a:pt x="501" y="83"/>
                  </a:moveTo>
                  <a:cubicBezTo>
                    <a:pt x="496" y="73"/>
                    <a:pt x="485" y="58"/>
                    <a:pt x="478" y="53"/>
                  </a:cubicBezTo>
                  <a:cubicBezTo>
                    <a:pt x="468" y="47"/>
                    <a:pt x="448" y="41"/>
                    <a:pt x="438" y="44"/>
                  </a:cubicBezTo>
                  <a:cubicBezTo>
                    <a:pt x="432" y="46"/>
                    <a:pt x="428" y="53"/>
                    <a:pt x="423" y="56"/>
                  </a:cubicBezTo>
                  <a:cubicBezTo>
                    <a:pt x="417" y="59"/>
                    <a:pt x="409" y="60"/>
                    <a:pt x="407" y="68"/>
                  </a:cubicBezTo>
                  <a:cubicBezTo>
                    <a:pt x="405" y="75"/>
                    <a:pt x="407" y="88"/>
                    <a:pt x="408" y="94"/>
                  </a:cubicBezTo>
                  <a:cubicBezTo>
                    <a:pt x="411" y="111"/>
                    <a:pt x="419" y="129"/>
                    <a:pt x="424" y="143"/>
                  </a:cubicBezTo>
                  <a:cubicBezTo>
                    <a:pt x="422" y="113"/>
                    <a:pt x="451" y="96"/>
                    <a:pt x="475" y="95"/>
                  </a:cubicBezTo>
                  <a:cubicBezTo>
                    <a:pt x="492" y="95"/>
                    <a:pt x="502" y="107"/>
                    <a:pt x="513" y="114"/>
                  </a:cubicBezTo>
                  <a:cubicBezTo>
                    <a:pt x="508" y="101"/>
                    <a:pt x="509" y="95"/>
                    <a:pt x="501" y="83"/>
                  </a:cubicBezTo>
                  <a:close/>
                  <a:moveTo>
                    <a:pt x="724" y="83"/>
                  </a:moveTo>
                  <a:cubicBezTo>
                    <a:pt x="712" y="89"/>
                    <a:pt x="695" y="86"/>
                    <a:pt x="679" y="88"/>
                  </a:cubicBezTo>
                  <a:cubicBezTo>
                    <a:pt x="664" y="90"/>
                    <a:pt x="649" y="97"/>
                    <a:pt x="637" y="98"/>
                  </a:cubicBezTo>
                  <a:cubicBezTo>
                    <a:pt x="630" y="99"/>
                    <a:pt x="624" y="97"/>
                    <a:pt x="617" y="98"/>
                  </a:cubicBezTo>
                  <a:cubicBezTo>
                    <a:pt x="583" y="104"/>
                    <a:pt x="554" y="118"/>
                    <a:pt x="520" y="127"/>
                  </a:cubicBezTo>
                  <a:cubicBezTo>
                    <a:pt x="537" y="150"/>
                    <a:pt x="551" y="192"/>
                    <a:pt x="566" y="225"/>
                  </a:cubicBezTo>
                  <a:cubicBezTo>
                    <a:pt x="578" y="275"/>
                    <a:pt x="609" y="334"/>
                    <a:pt x="590" y="381"/>
                  </a:cubicBezTo>
                  <a:cubicBezTo>
                    <a:pt x="575" y="393"/>
                    <a:pt x="552" y="393"/>
                    <a:pt x="531" y="401"/>
                  </a:cubicBezTo>
                  <a:cubicBezTo>
                    <a:pt x="528" y="399"/>
                    <a:pt x="523" y="398"/>
                    <a:pt x="520" y="396"/>
                  </a:cubicBezTo>
                  <a:cubicBezTo>
                    <a:pt x="493" y="395"/>
                    <a:pt x="479" y="372"/>
                    <a:pt x="469" y="353"/>
                  </a:cubicBezTo>
                  <a:cubicBezTo>
                    <a:pt x="438" y="297"/>
                    <a:pt x="413" y="219"/>
                    <a:pt x="397" y="159"/>
                  </a:cubicBezTo>
                  <a:cubicBezTo>
                    <a:pt x="384" y="161"/>
                    <a:pt x="372" y="166"/>
                    <a:pt x="362" y="169"/>
                  </a:cubicBezTo>
                  <a:cubicBezTo>
                    <a:pt x="344" y="174"/>
                    <a:pt x="333" y="178"/>
                    <a:pt x="320" y="181"/>
                  </a:cubicBezTo>
                  <a:cubicBezTo>
                    <a:pt x="308" y="184"/>
                    <a:pt x="297" y="189"/>
                    <a:pt x="286" y="193"/>
                  </a:cubicBezTo>
                  <a:cubicBezTo>
                    <a:pt x="264" y="200"/>
                    <a:pt x="241" y="203"/>
                    <a:pt x="219" y="210"/>
                  </a:cubicBezTo>
                  <a:cubicBezTo>
                    <a:pt x="205" y="214"/>
                    <a:pt x="192" y="222"/>
                    <a:pt x="179" y="227"/>
                  </a:cubicBezTo>
                  <a:cubicBezTo>
                    <a:pt x="143" y="241"/>
                    <a:pt x="107" y="251"/>
                    <a:pt x="72" y="270"/>
                  </a:cubicBezTo>
                  <a:cubicBezTo>
                    <a:pt x="52" y="271"/>
                    <a:pt x="37" y="289"/>
                    <a:pt x="16" y="293"/>
                  </a:cubicBezTo>
                  <a:cubicBezTo>
                    <a:pt x="15" y="350"/>
                    <a:pt x="20" y="408"/>
                    <a:pt x="31" y="472"/>
                  </a:cubicBezTo>
                  <a:cubicBezTo>
                    <a:pt x="35" y="496"/>
                    <a:pt x="46" y="519"/>
                    <a:pt x="49" y="545"/>
                  </a:cubicBezTo>
                  <a:cubicBezTo>
                    <a:pt x="54" y="583"/>
                    <a:pt x="61" y="620"/>
                    <a:pt x="72" y="657"/>
                  </a:cubicBezTo>
                  <a:cubicBezTo>
                    <a:pt x="83" y="695"/>
                    <a:pt x="90" y="734"/>
                    <a:pt x="102" y="769"/>
                  </a:cubicBezTo>
                  <a:cubicBezTo>
                    <a:pt x="111" y="798"/>
                    <a:pt x="123" y="827"/>
                    <a:pt x="134" y="853"/>
                  </a:cubicBezTo>
                  <a:cubicBezTo>
                    <a:pt x="144" y="877"/>
                    <a:pt x="153" y="898"/>
                    <a:pt x="161" y="920"/>
                  </a:cubicBezTo>
                  <a:cubicBezTo>
                    <a:pt x="176" y="960"/>
                    <a:pt x="192" y="1000"/>
                    <a:pt x="212" y="1033"/>
                  </a:cubicBezTo>
                  <a:cubicBezTo>
                    <a:pt x="268" y="984"/>
                    <a:pt x="343" y="959"/>
                    <a:pt x="409" y="930"/>
                  </a:cubicBezTo>
                  <a:cubicBezTo>
                    <a:pt x="480" y="899"/>
                    <a:pt x="564" y="889"/>
                    <a:pt x="642" y="870"/>
                  </a:cubicBezTo>
                  <a:cubicBezTo>
                    <a:pt x="678" y="861"/>
                    <a:pt x="705" y="852"/>
                    <a:pt x="735" y="843"/>
                  </a:cubicBezTo>
                  <a:cubicBezTo>
                    <a:pt x="767" y="833"/>
                    <a:pt x="800" y="826"/>
                    <a:pt x="830" y="814"/>
                  </a:cubicBezTo>
                  <a:cubicBezTo>
                    <a:pt x="860" y="803"/>
                    <a:pt x="887" y="788"/>
                    <a:pt x="916" y="780"/>
                  </a:cubicBezTo>
                  <a:cubicBezTo>
                    <a:pt x="927" y="768"/>
                    <a:pt x="951" y="764"/>
                    <a:pt x="965" y="757"/>
                  </a:cubicBezTo>
                  <a:cubicBezTo>
                    <a:pt x="960" y="735"/>
                    <a:pt x="944" y="721"/>
                    <a:pt x="933" y="702"/>
                  </a:cubicBezTo>
                  <a:cubicBezTo>
                    <a:pt x="921" y="678"/>
                    <a:pt x="907" y="657"/>
                    <a:pt x="897" y="635"/>
                  </a:cubicBezTo>
                  <a:cubicBezTo>
                    <a:pt x="875" y="584"/>
                    <a:pt x="854" y="535"/>
                    <a:pt x="838" y="483"/>
                  </a:cubicBezTo>
                  <a:cubicBezTo>
                    <a:pt x="830" y="459"/>
                    <a:pt x="820" y="436"/>
                    <a:pt x="814" y="412"/>
                  </a:cubicBezTo>
                  <a:cubicBezTo>
                    <a:pt x="807" y="385"/>
                    <a:pt x="804" y="356"/>
                    <a:pt x="799" y="327"/>
                  </a:cubicBezTo>
                  <a:cubicBezTo>
                    <a:pt x="795" y="301"/>
                    <a:pt x="788" y="274"/>
                    <a:pt x="783" y="246"/>
                  </a:cubicBezTo>
                  <a:cubicBezTo>
                    <a:pt x="772" y="189"/>
                    <a:pt x="780" y="133"/>
                    <a:pt x="762" y="79"/>
                  </a:cubicBezTo>
                  <a:cubicBezTo>
                    <a:pt x="761" y="79"/>
                    <a:pt x="760" y="79"/>
                    <a:pt x="759" y="79"/>
                  </a:cubicBezTo>
                  <a:cubicBezTo>
                    <a:pt x="741" y="81"/>
                    <a:pt x="738" y="86"/>
                    <a:pt x="724" y="83"/>
                  </a:cubicBezTo>
                  <a:close/>
                  <a:moveTo>
                    <a:pt x="527" y="362"/>
                  </a:moveTo>
                  <a:cubicBezTo>
                    <a:pt x="534" y="363"/>
                    <a:pt x="547" y="357"/>
                    <a:pt x="546" y="354"/>
                  </a:cubicBezTo>
                  <a:cubicBezTo>
                    <a:pt x="558" y="347"/>
                    <a:pt x="560" y="329"/>
                    <a:pt x="559" y="315"/>
                  </a:cubicBezTo>
                  <a:cubicBezTo>
                    <a:pt x="533" y="254"/>
                    <a:pt x="517" y="185"/>
                    <a:pt x="481" y="137"/>
                  </a:cubicBezTo>
                  <a:cubicBezTo>
                    <a:pt x="469" y="135"/>
                    <a:pt x="462" y="133"/>
                    <a:pt x="458" y="140"/>
                  </a:cubicBezTo>
                  <a:cubicBezTo>
                    <a:pt x="462" y="140"/>
                    <a:pt x="458" y="141"/>
                    <a:pt x="458" y="141"/>
                  </a:cubicBezTo>
                  <a:cubicBezTo>
                    <a:pt x="453" y="175"/>
                    <a:pt x="471" y="193"/>
                    <a:pt x="479" y="219"/>
                  </a:cubicBezTo>
                  <a:cubicBezTo>
                    <a:pt x="482" y="229"/>
                    <a:pt x="485" y="232"/>
                    <a:pt x="488" y="240"/>
                  </a:cubicBezTo>
                  <a:cubicBezTo>
                    <a:pt x="489" y="243"/>
                    <a:pt x="489" y="247"/>
                    <a:pt x="490" y="250"/>
                  </a:cubicBezTo>
                  <a:cubicBezTo>
                    <a:pt x="498" y="266"/>
                    <a:pt x="521" y="279"/>
                    <a:pt x="503" y="295"/>
                  </a:cubicBezTo>
                  <a:cubicBezTo>
                    <a:pt x="498" y="293"/>
                    <a:pt x="490" y="297"/>
                    <a:pt x="484" y="298"/>
                  </a:cubicBezTo>
                  <a:cubicBezTo>
                    <a:pt x="496" y="315"/>
                    <a:pt x="505" y="359"/>
                    <a:pt x="527" y="362"/>
                  </a:cubicBezTo>
                  <a:close/>
                </a:path>
              </a:pathLst>
            </a:custGeom>
            <a:solidFill>
              <a:srgbClr val="005188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5188"/>
                </a:solidFill>
              </a:endParaRPr>
            </a:p>
          </p:txBody>
        </p:sp>
        <p:sp>
          <p:nvSpPr>
            <p:cNvPr id="7" name="TextBox 12"/>
            <p:cNvSpPr txBox="1"/>
            <p:nvPr/>
          </p:nvSpPr>
          <p:spPr>
            <a:xfrm>
              <a:off x="2216549" y="2984620"/>
              <a:ext cx="7395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srgbClr val="005188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一</a:t>
              </a:r>
            </a:p>
          </p:txBody>
        </p:sp>
      </p:grpSp>
      <p:grpSp>
        <p:nvGrpSpPr>
          <p:cNvPr id="20" name="chenying0907 19"/>
          <p:cNvGrpSpPr/>
          <p:nvPr/>
        </p:nvGrpSpPr>
        <p:grpSpPr>
          <a:xfrm>
            <a:off x="4918371" y="2179758"/>
            <a:ext cx="1984612" cy="2113211"/>
            <a:chOff x="4918371" y="2179758"/>
            <a:chExt cx="1984612" cy="2113211"/>
          </a:xfrm>
        </p:grpSpPr>
        <p:sp>
          <p:nvSpPr>
            <p:cNvPr id="5" name="chenying0907 108"/>
            <p:cNvSpPr>
              <a:spLocks noEditPoints="1"/>
            </p:cNvSpPr>
            <p:nvPr/>
          </p:nvSpPr>
          <p:spPr bwMode="auto">
            <a:xfrm>
              <a:off x="4918371" y="2179758"/>
              <a:ext cx="1984612" cy="2113211"/>
            </a:xfrm>
            <a:custGeom>
              <a:avLst/>
              <a:gdLst>
                <a:gd name="T0" fmla="*/ 656 w 983"/>
                <a:gd name="T1" fmla="*/ 80 h 1046"/>
                <a:gd name="T2" fmla="*/ 729 w 983"/>
                <a:gd name="T3" fmla="*/ 67 h 1046"/>
                <a:gd name="T4" fmla="*/ 798 w 983"/>
                <a:gd name="T5" fmla="*/ 260 h 1046"/>
                <a:gd name="T6" fmla="*/ 895 w 983"/>
                <a:gd name="T7" fmla="*/ 601 h 1046"/>
                <a:gd name="T8" fmla="*/ 965 w 983"/>
                <a:gd name="T9" fmla="*/ 773 h 1046"/>
                <a:gd name="T10" fmla="*/ 831 w 983"/>
                <a:gd name="T11" fmla="*/ 833 h 1046"/>
                <a:gd name="T12" fmla="*/ 633 w 983"/>
                <a:gd name="T13" fmla="*/ 882 h 1046"/>
                <a:gd name="T14" fmla="*/ 206 w 983"/>
                <a:gd name="T15" fmla="*/ 1046 h 1046"/>
                <a:gd name="T16" fmla="*/ 164 w 983"/>
                <a:gd name="T17" fmla="*/ 951 h 1046"/>
                <a:gd name="T18" fmla="*/ 102 w 983"/>
                <a:gd name="T19" fmla="*/ 790 h 1046"/>
                <a:gd name="T20" fmla="*/ 49 w 983"/>
                <a:gd name="T21" fmla="*/ 623 h 1046"/>
                <a:gd name="T22" fmla="*/ 16 w 983"/>
                <a:gd name="T23" fmla="*/ 435 h 1046"/>
                <a:gd name="T24" fmla="*/ 131 w 983"/>
                <a:gd name="T25" fmla="*/ 234 h 1046"/>
                <a:gd name="T26" fmla="*/ 363 w 983"/>
                <a:gd name="T27" fmla="*/ 159 h 1046"/>
                <a:gd name="T28" fmla="*/ 394 w 983"/>
                <a:gd name="T29" fmla="*/ 17 h 1046"/>
                <a:gd name="T30" fmla="*/ 519 w 983"/>
                <a:gd name="T31" fmla="*/ 44 h 1046"/>
                <a:gd name="T32" fmla="*/ 463 w 983"/>
                <a:gd name="T33" fmla="*/ 209 h 1046"/>
                <a:gd name="T34" fmla="*/ 547 w 983"/>
                <a:gd name="T35" fmla="*/ 252 h 1046"/>
                <a:gd name="T36" fmla="*/ 509 w 983"/>
                <a:gd name="T37" fmla="*/ 366 h 1046"/>
                <a:gd name="T38" fmla="*/ 435 w 983"/>
                <a:gd name="T39" fmla="*/ 33 h 1046"/>
                <a:gd name="T40" fmla="*/ 529 w 983"/>
                <a:gd name="T41" fmla="*/ 114 h 1046"/>
                <a:gd name="T42" fmla="*/ 485 w 983"/>
                <a:gd name="T43" fmla="*/ 24 h 1046"/>
                <a:gd name="T44" fmla="*/ 382 w 983"/>
                <a:gd name="T45" fmla="*/ 82 h 1046"/>
                <a:gd name="T46" fmla="*/ 455 w 983"/>
                <a:gd name="T47" fmla="*/ 307 h 1046"/>
                <a:gd name="T48" fmla="*/ 561 w 983"/>
                <a:gd name="T49" fmla="*/ 383 h 1046"/>
                <a:gd name="T50" fmla="*/ 572 w 983"/>
                <a:gd name="T51" fmla="*/ 271 h 1046"/>
                <a:gd name="T52" fmla="*/ 501 w 983"/>
                <a:gd name="T53" fmla="*/ 114 h 1046"/>
                <a:gd name="T54" fmla="*/ 470 w 983"/>
                <a:gd name="T55" fmla="*/ 256 h 1046"/>
                <a:gd name="T56" fmla="*/ 501 w 983"/>
                <a:gd name="T57" fmla="*/ 83 h 1046"/>
                <a:gd name="T58" fmla="*/ 423 w 983"/>
                <a:gd name="T59" fmla="*/ 56 h 1046"/>
                <a:gd name="T60" fmla="*/ 424 w 983"/>
                <a:gd name="T61" fmla="*/ 143 h 1046"/>
                <a:gd name="T62" fmla="*/ 501 w 983"/>
                <a:gd name="T63" fmla="*/ 83 h 1046"/>
                <a:gd name="T64" fmla="*/ 637 w 983"/>
                <a:gd name="T65" fmla="*/ 98 h 1046"/>
                <a:gd name="T66" fmla="*/ 566 w 983"/>
                <a:gd name="T67" fmla="*/ 225 h 1046"/>
                <a:gd name="T68" fmla="*/ 520 w 983"/>
                <a:gd name="T69" fmla="*/ 396 h 1046"/>
                <a:gd name="T70" fmla="*/ 362 w 983"/>
                <a:gd name="T71" fmla="*/ 169 h 1046"/>
                <a:gd name="T72" fmla="*/ 219 w 983"/>
                <a:gd name="T73" fmla="*/ 210 h 1046"/>
                <a:gd name="T74" fmla="*/ 16 w 983"/>
                <a:gd name="T75" fmla="*/ 293 h 1046"/>
                <a:gd name="T76" fmla="*/ 72 w 983"/>
                <a:gd name="T77" fmla="*/ 657 h 1046"/>
                <a:gd name="T78" fmla="*/ 161 w 983"/>
                <a:gd name="T79" fmla="*/ 920 h 1046"/>
                <a:gd name="T80" fmla="*/ 642 w 983"/>
                <a:gd name="T81" fmla="*/ 870 h 1046"/>
                <a:gd name="T82" fmla="*/ 916 w 983"/>
                <a:gd name="T83" fmla="*/ 780 h 1046"/>
                <a:gd name="T84" fmla="*/ 897 w 983"/>
                <a:gd name="T85" fmla="*/ 635 h 1046"/>
                <a:gd name="T86" fmla="*/ 799 w 983"/>
                <a:gd name="T87" fmla="*/ 327 h 1046"/>
                <a:gd name="T88" fmla="*/ 759 w 983"/>
                <a:gd name="T89" fmla="*/ 79 h 1046"/>
                <a:gd name="T90" fmla="*/ 546 w 983"/>
                <a:gd name="T91" fmla="*/ 354 h 1046"/>
                <a:gd name="T92" fmla="*/ 458 w 983"/>
                <a:gd name="T93" fmla="*/ 140 h 1046"/>
                <a:gd name="T94" fmla="*/ 488 w 983"/>
                <a:gd name="T95" fmla="*/ 240 h 1046"/>
                <a:gd name="T96" fmla="*/ 484 w 983"/>
                <a:gd name="T97" fmla="*/ 298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3" h="1046">
                  <a:moveTo>
                    <a:pt x="546" y="104"/>
                  </a:moveTo>
                  <a:cubicBezTo>
                    <a:pt x="572" y="99"/>
                    <a:pt x="602" y="89"/>
                    <a:pt x="631" y="82"/>
                  </a:cubicBezTo>
                  <a:cubicBezTo>
                    <a:pt x="639" y="80"/>
                    <a:pt x="648" y="81"/>
                    <a:pt x="656" y="80"/>
                  </a:cubicBezTo>
                  <a:cubicBezTo>
                    <a:pt x="659" y="80"/>
                    <a:pt x="662" y="77"/>
                    <a:pt x="666" y="77"/>
                  </a:cubicBezTo>
                  <a:cubicBezTo>
                    <a:pt x="674" y="75"/>
                    <a:pt x="683" y="78"/>
                    <a:pt x="691" y="77"/>
                  </a:cubicBezTo>
                  <a:cubicBezTo>
                    <a:pt x="702" y="75"/>
                    <a:pt x="717" y="69"/>
                    <a:pt x="729" y="67"/>
                  </a:cubicBezTo>
                  <a:cubicBezTo>
                    <a:pt x="744" y="64"/>
                    <a:pt x="759" y="66"/>
                    <a:pt x="774" y="69"/>
                  </a:cubicBezTo>
                  <a:cubicBezTo>
                    <a:pt x="779" y="98"/>
                    <a:pt x="790" y="145"/>
                    <a:pt x="785" y="168"/>
                  </a:cubicBezTo>
                  <a:cubicBezTo>
                    <a:pt x="790" y="202"/>
                    <a:pt x="788" y="235"/>
                    <a:pt x="798" y="260"/>
                  </a:cubicBezTo>
                  <a:cubicBezTo>
                    <a:pt x="803" y="297"/>
                    <a:pt x="810" y="337"/>
                    <a:pt x="816" y="374"/>
                  </a:cubicBezTo>
                  <a:cubicBezTo>
                    <a:pt x="823" y="413"/>
                    <a:pt x="837" y="447"/>
                    <a:pt x="849" y="480"/>
                  </a:cubicBezTo>
                  <a:cubicBezTo>
                    <a:pt x="864" y="522"/>
                    <a:pt x="877" y="563"/>
                    <a:pt x="895" y="601"/>
                  </a:cubicBezTo>
                  <a:cubicBezTo>
                    <a:pt x="919" y="650"/>
                    <a:pt x="952" y="695"/>
                    <a:pt x="973" y="747"/>
                  </a:cubicBezTo>
                  <a:cubicBezTo>
                    <a:pt x="979" y="752"/>
                    <a:pt x="983" y="759"/>
                    <a:pt x="980" y="765"/>
                  </a:cubicBezTo>
                  <a:cubicBezTo>
                    <a:pt x="978" y="770"/>
                    <a:pt x="971" y="770"/>
                    <a:pt x="965" y="773"/>
                  </a:cubicBezTo>
                  <a:cubicBezTo>
                    <a:pt x="956" y="777"/>
                    <a:pt x="945" y="785"/>
                    <a:pt x="932" y="789"/>
                  </a:cubicBezTo>
                  <a:cubicBezTo>
                    <a:pt x="908" y="797"/>
                    <a:pt x="883" y="808"/>
                    <a:pt x="865" y="818"/>
                  </a:cubicBezTo>
                  <a:cubicBezTo>
                    <a:pt x="856" y="823"/>
                    <a:pt x="839" y="825"/>
                    <a:pt x="831" y="833"/>
                  </a:cubicBezTo>
                  <a:cubicBezTo>
                    <a:pt x="789" y="838"/>
                    <a:pt x="729" y="860"/>
                    <a:pt x="681" y="871"/>
                  </a:cubicBezTo>
                  <a:cubicBezTo>
                    <a:pt x="677" y="871"/>
                    <a:pt x="678" y="875"/>
                    <a:pt x="676" y="876"/>
                  </a:cubicBezTo>
                  <a:cubicBezTo>
                    <a:pt x="662" y="874"/>
                    <a:pt x="648" y="880"/>
                    <a:pt x="633" y="882"/>
                  </a:cubicBezTo>
                  <a:cubicBezTo>
                    <a:pt x="566" y="894"/>
                    <a:pt x="496" y="902"/>
                    <a:pt x="433" y="930"/>
                  </a:cubicBezTo>
                  <a:cubicBezTo>
                    <a:pt x="390" y="949"/>
                    <a:pt x="345" y="963"/>
                    <a:pt x="307" y="982"/>
                  </a:cubicBezTo>
                  <a:cubicBezTo>
                    <a:pt x="269" y="1001"/>
                    <a:pt x="238" y="1027"/>
                    <a:pt x="206" y="1046"/>
                  </a:cubicBezTo>
                  <a:cubicBezTo>
                    <a:pt x="199" y="1037"/>
                    <a:pt x="196" y="1025"/>
                    <a:pt x="191" y="1014"/>
                  </a:cubicBezTo>
                  <a:cubicBezTo>
                    <a:pt x="185" y="1001"/>
                    <a:pt x="177" y="986"/>
                    <a:pt x="170" y="971"/>
                  </a:cubicBezTo>
                  <a:cubicBezTo>
                    <a:pt x="167" y="965"/>
                    <a:pt x="166" y="957"/>
                    <a:pt x="164" y="951"/>
                  </a:cubicBezTo>
                  <a:cubicBezTo>
                    <a:pt x="147" y="910"/>
                    <a:pt x="130" y="866"/>
                    <a:pt x="112" y="821"/>
                  </a:cubicBezTo>
                  <a:cubicBezTo>
                    <a:pt x="109" y="815"/>
                    <a:pt x="105" y="809"/>
                    <a:pt x="103" y="804"/>
                  </a:cubicBezTo>
                  <a:cubicBezTo>
                    <a:pt x="102" y="800"/>
                    <a:pt x="103" y="794"/>
                    <a:pt x="102" y="790"/>
                  </a:cubicBezTo>
                  <a:cubicBezTo>
                    <a:pt x="93" y="762"/>
                    <a:pt x="82" y="730"/>
                    <a:pt x="73" y="699"/>
                  </a:cubicBezTo>
                  <a:cubicBezTo>
                    <a:pt x="68" y="683"/>
                    <a:pt x="63" y="666"/>
                    <a:pt x="58" y="650"/>
                  </a:cubicBezTo>
                  <a:cubicBezTo>
                    <a:pt x="55" y="641"/>
                    <a:pt x="51" y="632"/>
                    <a:pt x="49" y="623"/>
                  </a:cubicBezTo>
                  <a:cubicBezTo>
                    <a:pt x="47" y="613"/>
                    <a:pt x="48" y="603"/>
                    <a:pt x="46" y="592"/>
                  </a:cubicBezTo>
                  <a:cubicBezTo>
                    <a:pt x="40" y="559"/>
                    <a:pt x="29" y="526"/>
                    <a:pt x="23" y="491"/>
                  </a:cubicBezTo>
                  <a:cubicBezTo>
                    <a:pt x="20" y="473"/>
                    <a:pt x="18" y="455"/>
                    <a:pt x="16" y="435"/>
                  </a:cubicBezTo>
                  <a:cubicBezTo>
                    <a:pt x="11" y="404"/>
                    <a:pt x="8" y="374"/>
                    <a:pt x="7" y="343"/>
                  </a:cubicBezTo>
                  <a:cubicBezTo>
                    <a:pt x="6" y="324"/>
                    <a:pt x="0" y="305"/>
                    <a:pt x="4" y="288"/>
                  </a:cubicBezTo>
                  <a:cubicBezTo>
                    <a:pt x="42" y="272"/>
                    <a:pt x="83" y="247"/>
                    <a:pt x="131" y="234"/>
                  </a:cubicBezTo>
                  <a:cubicBezTo>
                    <a:pt x="140" y="228"/>
                    <a:pt x="154" y="222"/>
                    <a:pt x="164" y="221"/>
                  </a:cubicBezTo>
                  <a:cubicBezTo>
                    <a:pt x="194" y="205"/>
                    <a:pt x="231" y="196"/>
                    <a:pt x="267" y="186"/>
                  </a:cubicBezTo>
                  <a:cubicBezTo>
                    <a:pt x="300" y="178"/>
                    <a:pt x="334" y="161"/>
                    <a:pt x="363" y="159"/>
                  </a:cubicBezTo>
                  <a:cubicBezTo>
                    <a:pt x="371" y="154"/>
                    <a:pt x="382" y="151"/>
                    <a:pt x="393" y="149"/>
                  </a:cubicBezTo>
                  <a:cubicBezTo>
                    <a:pt x="388" y="129"/>
                    <a:pt x="371" y="101"/>
                    <a:pt x="369" y="79"/>
                  </a:cubicBezTo>
                  <a:cubicBezTo>
                    <a:pt x="367" y="54"/>
                    <a:pt x="382" y="37"/>
                    <a:pt x="394" y="17"/>
                  </a:cubicBezTo>
                  <a:cubicBezTo>
                    <a:pt x="408" y="16"/>
                    <a:pt x="422" y="4"/>
                    <a:pt x="439" y="2"/>
                  </a:cubicBezTo>
                  <a:cubicBezTo>
                    <a:pt x="460" y="0"/>
                    <a:pt x="474" y="7"/>
                    <a:pt x="493" y="14"/>
                  </a:cubicBezTo>
                  <a:cubicBezTo>
                    <a:pt x="499" y="26"/>
                    <a:pt x="511" y="33"/>
                    <a:pt x="519" y="44"/>
                  </a:cubicBezTo>
                  <a:cubicBezTo>
                    <a:pt x="530" y="62"/>
                    <a:pt x="533" y="86"/>
                    <a:pt x="546" y="104"/>
                  </a:cubicBezTo>
                  <a:close/>
                  <a:moveTo>
                    <a:pt x="483" y="254"/>
                  </a:moveTo>
                  <a:cubicBezTo>
                    <a:pt x="476" y="241"/>
                    <a:pt x="469" y="224"/>
                    <a:pt x="463" y="209"/>
                  </a:cubicBezTo>
                  <a:cubicBezTo>
                    <a:pt x="453" y="186"/>
                    <a:pt x="445" y="162"/>
                    <a:pt x="447" y="137"/>
                  </a:cubicBezTo>
                  <a:cubicBezTo>
                    <a:pt x="455" y="124"/>
                    <a:pt x="469" y="121"/>
                    <a:pt x="488" y="125"/>
                  </a:cubicBezTo>
                  <a:cubicBezTo>
                    <a:pt x="509" y="154"/>
                    <a:pt x="533" y="211"/>
                    <a:pt x="547" y="252"/>
                  </a:cubicBezTo>
                  <a:cubicBezTo>
                    <a:pt x="558" y="282"/>
                    <a:pt x="583" y="334"/>
                    <a:pt x="562" y="357"/>
                  </a:cubicBezTo>
                  <a:cubicBezTo>
                    <a:pt x="560" y="359"/>
                    <a:pt x="547" y="371"/>
                    <a:pt x="540" y="372"/>
                  </a:cubicBezTo>
                  <a:cubicBezTo>
                    <a:pt x="532" y="373"/>
                    <a:pt x="514" y="370"/>
                    <a:pt x="509" y="366"/>
                  </a:cubicBezTo>
                  <a:cubicBezTo>
                    <a:pt x="503" y="362"/>
                    <a:pt x="503" y="353"/>
                    <a:pt x="498" y="349"/>
                  </a:cubicBezTo>
                  <a:cubicBezTo>
                    <a:pt x="457" y="259"/>
                    <a:pt x="412" y="180"/>
                    <a:pt x="397" y="64"/>
                  </a:cubicBezTo>
                  <a:cubicBezTo>
                    <a:pt x="405" y="49"/>
                    <a:pt x="420" y="41"/>
                    <a:pt x="435" y="33"/>
                  </a:cubicBezTo>
                  <a:cubicBezTo>
                    <a:pt x="454" y="31"/>
                    <a:pt x="470" y="39"/>
                    <a:pt x="485" y="44"/>
                  </a:cubicBezTo>
                  <a:cubicBezTo>
                    <a:pt x="494" y="58"/>
                    <a:pt x="506" y="69"/>
                    <a:pt x="514" y="84"/>
                  </a:cubicBezTo>
                  <a:cubicBezTo>
                    <a:pt x="519" y="94"/>
                    <a:pt x="520" y="107"/>
                    <a:pt x="529" y="114"/>
                  </a:cubicBezTo>
                  <a:cubicBezTo>
                    <a:pt x="530" y="110"/>
                    <a:pt x="532" y="114"/>
                    <a:pt x="534" y="112"/>
                  </a:cubicBezTo>
                  <a:cubicBezTo>
                    <a:pt x="529" y="83"/>
                    <a:pt x="515" y="64"/>
                    <a:pt x="501" y="39"/>
                  </a:cubicBezTo>
                  <a:cubicBezTo>
                    <a:pt x="495" y="36"/>
                    <a:pt x="489" y="31"/>
                    <a:pt x="485" y="24"/>
                  </a:cubicBezTo>
                  <a:cubicBezTo>
                    <a:pt x="475" y="20"/>
                    <a:pt x="460" y="12"/>
                    <a:pt x="443" y="14"/>
                  </a:cubicBezTo>
                  <a:cubicBezTo>
                    <a:pt x="430" y="16"/>
                    <a:pt x="415" y="23"/>
                    <a:pt x="400" y="28"/>
                  </a:cubicBezTo>
                  <a:cubicBezTo>
                    <a:pt x="387" y="40"/>
                    <a:pt x="377" y="59"/>
                    <a:pt x="382" y="82"/>
                  </a:cubicBezTo>
                  <a:cubicBezTo>
                    <a:pt x="391" y="102"/>
                    <a:pt x="395" y="127"/>
                    <a:pt x="404" y="148"/>
                  </a:cubicBezTo>
                  <a:cubicBezTo>
                    <a:pt x="407" y="170"/>
                    <a:pt x="416" y="183"/>
                    <a:pt x="417" y="201"/>
                  </a:cubicBezTo>
                  <a:cubicBezTo>
                    <a:pt x="432" y="236"/>
                    <a:pt x="440" y="274"/>
                    <a:pt x="455" y="307"/>
                  </a:cubicBezTo>
                  <a:cubicBezTo>
                    <a:pt x="467" y="334"/>
                    <a:pt x="485" y="365"/>
                    <a:pt x="505" y="382"/>
                  </a:cubicBezTo>
                  <a:cubicBezTo>
                    <a:pt x="514" y="382"/>
                    <a:pt x="520" y="387"/>
                    <a:pt x="530" y="388"/>
                  </a:cubicBezTo>
                  <a:cubicBezTo>
                    <a:pt x="538" y="384"/>
                    <a:pt x="554" y="385"/>
                    <a:pt x="561" y="383"/>
                  </a:cubicBezTo>
                  <a:cubicBezTo>
                    <a:pt x="562" y="378"/>
                    <a:pt x="569" y="376"/>
                    <a:pt x="575" y="373"/>
                  </a:cubicBezTo>
                  <a:cubicBezTo>
                    <a:pt x="592" y="351"/>
                    <a:pt x="583" y="321"/>
                    <a:pt x="576" y="293"/>
                  </a:cubicBezTo>
                  <a:cubicBezTo>
                    <a:pt x="574" y="285"/>
                    <a:pt x="575" y="278"/>
                    <a:pt x="572" y="271"/>
                  </a:cubicBezTo>
                  <a:cubicBezTo>
                    <a:pt x="562" y="240"/>
                    <a:pt x="546" y="205"/>
                    <a:pt x="536" y="181"/>
                  </a:cubicBezTo>
                  <a:cubicBezTo>
                    <a:pt x="529" y="163"/>
                    <a:pt x="520" y="146"/>
                    <a:pt x="511" y="132"/>
                  </a:cubicBezTo>
                  <a:cubicBezTo>
                    <a:pt x="508" y="125"/>
                    <a:pt x="504" y="117"/>
                    <a:pt x="501" y="114"/>
                  </a:cubicBezTo>
                  <a:cubicBezTo>
                    <a:pt x="482" y="93"/>
                    <a:pt x="450" y="108"/>
                    <a:pt x="434" y="125"/>
                  </a:cubicBezTo>
                  <a:cubicBezTo>
                    <a:pt x="425" y="160"/>
                    <a:pt x="440" y="190"/>
                    <a:pt x="452" y="220"/>
                  </a:cubicBezTo>
                  <a:cubicBezTo>
                    <a:pt x="456" y="232"/>
                    <a:pt x="463" y="245"/>
                    <a:pt x="470" y="256"/>
                  </a:cubicBezTo>
                  <a:cubicBezTo>
                    <a:pt x="477" y="267"/>
                    <a:pt x="482" y="285"/>
                    <a:pt x="494" y="283"/>
                  </a:cubicBezTo>
                  <a:cubicBezTo>
                    <a:pt x="498" y="274"/>
                    <a:pt x="488" y="264"/>
                    <a:pt x="483" y="254"/>
                  </a:cubicBezTo>
                  <a:close/>
                  <a:moveTo>
                    <a:pt x="501" y="83"/>
                  </a:moveTo>
                  <a:cubicBezTo>
                    <a:pt x="496" y="73"/>
                    <a:pt x="485" y="58"/>
                    <a:pt x="478" y="53"/>
                  </a:cubicBezTo>
                  <a:cubicBezTo>
                    <a:pt x="468" y="47"/>
                    <a:pt x="448" y="41"/>
                    <a:pt x="438" y="44"/>
                  </a:cubicBezTo>
                  <a:cubicBezTo>
                    <a:pt x="432" y="46"/>
                    <a:pt x="428" y="53"/>
                    <a:pt x="423" y="56"/>
                  </a:cubicBezTo>
                  <a:cubicBezTo>
                    <a:pt x="417" y="59"/>
                    <a:pt x="409" y="60"/>
                    <a:pt x="407" y="68"/>
                  </a:cubicBezTo>
                  <a:cubicBezTo>
                    <a:pt x="405" y="75"/>
                    <a:pt x="407" y="88"/>
                    <a:pt x="408" y="94"/>
                  </a:cubicBezTo>
                  <a:cubicBezTo>
                    <a:pt x="411" y="111"/>
                    <a:pt x="419" y="129"/>
                    <a:pt x="424" y="143"/>
                  </a:cubicBezTo>
                  <a:cubicBezTo>
                    <a:pt x="422" y="113"/>
                    <a:pt x="451" y="96"/>
                    <a:pt x="475" y="95"/>
                  </a:cubicBezTo>
                  <a:cubicBezTo>
                    <a:pt x="492" y="95"/>
                    <a:pt x="502" y="107"/>
                    <a:pt x="513" y="114"/>
                  </a:cubicBezTo>
                  <a:cubicBezTo>
                    <a:pt x="508" y="101"/>
                    <a:pt x="509" y="95"/>
                    <a:pt x="501" y="83"/>
                  </a:cubicBezTo>
                  <a:close/>
                  <a:moveTo>
                    <a:pt x="724" y="83"/>
                  </a:moveTo>
                  <a:cubicBezTo>
                    <a:pt x="712" y="89"/>
                    <a:pt x="695" y="86"/>
                    <a:pt x="679" y="88"/>
                  </a:cubicBezTo>
                  <a:cubicBezTo>
                    <a:pt x="664" y="90"/>
                    <a:pt x="649" y="97"/>
                    <a:pt x="637" y="98"/>
                  </a:cubicBezTo>
                  <a:cubicBezTo>
                    <a:pt x="630" y="99"/>
                    <a:pt x="624" y="97"/>
                    <a:pt x="617" y="98"/>
                  </a:cubicBezTo>
                  <a:cubicBezTo>
                    <a:pt x="583" y="104"/>
                    <a:pt x="554" y="118"/>
                    <a:pt x="520" y="127"/>
                  </a:cubicBezTo>
                  <a:cubicBezTo>
                    <a:pt x="537" y="150"/>
                    <a:pt x="551" y="192"/>
                    <a:pt x="566" y="225"/>
                  </a:cubicBezTo>
                  <a:cubicBezTo>
                    <a:pt x="578" y="275"/>
                    <a:pt x="609" y="334"/>
                    <a:pt x="590" y="381"/>
                  </a:cubicBezTo>
                  <a:cubicBezTo>
                    <a:pt x="575" y="393"/>
                    <a:pt x="552" y="393"/>
                    <a:pt x="531" y="401"/>
                  </a:cubicBezTo>
                  <a:cubicBezTo>
                    <a:pt x="528" y="399"/>
                    <a:pt x="523" y="398"/>
                    <a:pt x="520" y="396"/>
                  </a:cubicBezTo>
                  <a:cubicBezTo>
                    <a:pt x="493" y="395"/>
                    <a:pt x="479" y="372"/>
                    <a:pt x="469" y="353"/>
                  </a:cubicBezTo>
                  <a:cubicBezTo>
                    <a:pt x="438" y="297"/>
                    <a:pt x="413" y="219"/>
                    <a:pt x="397" y="159"/>
                  </a:cubicBezTo>
                  <a:cubicBezTo>
                    <a:pt x="384" y="161"/>
                    <a:pt x="372" y="166"/>
                    <a:pt x="362" y="169"/>
                  </a:cubicBezTo>
                  <a:cubicBezTo>
                    <a:pt x="344" y="174"/>
                    <a:pt x="333" y="178"/>
                    <a:pt x="320" y="181"/>
                  </a:cubicBezTo>
                  <a:cubicBezTo>
                    <a:pt x="308" y="184"/>
                    <a:pt x="297" y="189"/>
                    <a:pt x="286" y="193"/>
                  </a:cubicBezTo>
                  <a:cubicBezTo>
                    <a:pt x="264" y="200"/>
                    <a:pt x="241" y="203"/>
                    <a:pt x="219" y="210"/>
                  </a:cubicBezTo>
                  <a:cubicBezTo>
                    <a:pt x="205" y="214"/>
                    <a:pt x="192" y="222"/>
                    <a:pt x="179" y="227"/>
                  </a:cubicBezTo>
                  <a:cubicBezTo>
                    <a:pt x="143" y="241"/>
                    <a:pt x="107" y="251"/>
                    <a:pt x="72" y="270"/>
                  </a:cubicBezTo>
                  <a:cubicBezTo>
                    <a:pt x="52" y="271"/>
                    <a:pt x="37" y="289"/>
                    <a:pt x="16" y="293"/>
                  </a:cubicBezTo>
                  <a:cubicBezTo>
                    <a:pt x="15" y="350"/>
                    <a:pt x="20" y="408"/>
                    <a:pt x="31" y="472"/>
                  </a:cubicBezTo>
                  <a:cubicBezTo>
                    <a:pt x="35" y="496"/>
                    <a:pt x="46" y="519"/>
                    <a:pt x="49" y="545"/>
                  </a:cubicBezTo>
                  <a:cubicBezTo>
                    <a:pt x="54" y="583"/>
                    <a:pt x="61" y="620"/>
                    <a:pt x="72" y="657"/>
                  </a:cubicBezTo>
                  <a:cubicBezTo>
                    <a:pt x="83" y="695"/>
                    <a:pt x="90" y="734"/>
                    <a:pt x="102" y="769"/>
                  </a:cubicBezTo>
                  <a:cubicBezTo>
                    <a:pt x="111" y="798"/>
                    <a:pt x="123" y="827"/>
                    <a:pt x="134" y="853"/>
                  </a:cubicBezTo>
                  <a:cubicBezTo>
                    <a:pt x="144" y="877"/>
                    <a:pt x="153" y="898"/>
                    <a:pt x="161" y="920"/>
                  </a:cubicBezTo>
                  <a:cubicBezTo>
                    <a:pt x="176" y="960"/>
                    <a:pt x="192" y="1000"/>
                    <a:pt x="212" y="1033"/>
                  </a:cubicBezTo>
                  <a:cubicBezTo>
                    <a:pt x="268" y="984"/>
                    <a:pt x="343" y="959"/>
                    <a:pt x="409" y="930"/>
                  </a:cubicBezTo>
                  <a:cubicBezTo>
                    <a:pt x="480" y="899"/>
                    <a:pt x="564" y="889"/>
                    <a:pt x="642" y="870"/>
                  </a:cubicBezTo>
                  <a:cubicBezTo>
                    <a:pt x="678" y="861"/>
                    <a:pt x="705" y="852"/>
                    <a:pt x="735" y="843"/>
                  </a:cubicBezTo>
                  <a:cubicBezTo>
                    <a:pt x="767" y="833"/>
                    <a:pt x="800" y="826"/>
                    <a:pt x="830" y="814"/>
                  </a:cubicBezTo>
                  <a:cubicBezTo>
                    <a:pt x="860" y="803"/>
                    <a:pt x="887" y="788"/>
                    <a:pt x="916" y="780"/>
                  </a:cubicBezTo>
                  <a:cubicBezTo>
                    <a:pt x="927" y="768"/>
                    <a:pt x="951" y="764"/>
                    <a:pt x="965" y="757"/>
                  </a:cubicBezTo>
                  <a:cubicBezTo>
                    <a:pt x="960" y="735"/>
                    <a:pt x="944" y="721"/>
                    <a:pt x="933" y="702"/>
                  </a:cubicBezTo>
                  <a:cubicBezTo>
                    <a:pt x="921" y="678"/>
                    <a:pt x="907" y="657"/>
                    <a:pt x="897" y="635"/>
                  </a:cubicBezTo>
                  <a:cubicBezTo>
                    <a:pt x="875" y="584"/>
                    <a:pt x="854" y="535"/>
                    <a:pt x="838" y="483"/>
                  </a:cubicBezTo>
                  <a:cubicBezTo>
                    <a:pt x="830" y="459"/>
                    <a:pt x="820" y="436"/>
                    <a:pt x="814" y="412"/>
                  </a:cubicBezTo>
                  <a:cubicBezTo>
                    <a:pt x="807" y="385"/>
                    <a:pt x="804" y="356"/>
                    <a:pt x="799" y="327"/>
                  </a:cubicBezTo>
                  <a:cubicBezTo>
                    <a:pt x="795" y="301"/>
                    <a:pt x="788" y="274"/>
                    <a:pt x="783" y="246"/>
                  </a:cubicBezTo>
                  <a:cubicBezTo>
                    <a:pt x="772" y="189"/>
                    <a:pt x="780" y="133"/>
                    <a:pt x="762" y="79"/>
                  </a:cubicBezTo>
                  <a:cubicBezTo>
                    <a:pt x="761" y="79"/>
                    <a:pt x="760" y="79"/>
                    <a:pt x="759" y="79"/>
                  </a:cubicBezTo>
                  <a:cubicBezTo>
                    <a:pt x="741" y="81"/>
                    <a:pt x="738" y="86"/>
                    <a:pt x="724" y="83"/>
                  </a:cubicBezTo>
                  <a:close/>
                  <a:moveTo>
                    <a:pt x="527" y="362"/>
                  </a:moveTo>
                  <a:cubicBezTo>
                    <a:pt x="534" y="363"/>
                    <a:pt x="547" y="357"/>
                    <a:pt x="546" y="354"/>
                  </a:cubicBezTo>
                  <a:cubicBezTo>
                    <a:pt x="558" y="347"/>
                    <a:pt x="560" y="329"/>
                    <a:pt x="559" y="315"/>
                  </a:cubicBezTo>
                  <a:cubicBezTo>
                    <a:pt x="533" y="254"/>
                    <a:pt x="517" y="185"/>
                    <a:pt x="481" y="137"/>
                  </a:cubicBezTo>
                  <a:cubicBezTo>
                    <a:pt x="469" y="135"/>
                    <a:pt x="462" y="133"/>
                    <a:pt x="458" y="140"/>
                  </a:cubicBezTo>
                  <a:cubicBezTo>
                    <a:pt x="462" y="140"/>
                    <a:pt x="458" y="141"/>
                    <a:pt x="458" y="141"/>
                  </a:cubicBezTo>
                  <a:cubicBezTo>
                    <a:pt x="453" y="175"/>
                    <a:pt x="471" y="193"/>
                    <a:pt x="479" y="219"/>
                  </a:cubicBezTo>
                  <a:cubicBezTo>
                    <a:pt x="482" y="229"/>
                    <a:pt x="485" y="232"/>
                    <a:pt x="488" y="240"/>
                  </a:cubicBezTo>
                  <a:cubicBezTo>
                    <a:pt x="489" y="243"/>
                    <a:pt x="489" y="247"/>
                    <a:pt x="490" y="250"/>
                  </a:cubicBezTo>
                  <a:cubicBezTo>
                    <a:pt x="498" y="266"/>
                    <a:pt x="521" y="279"/>
                    <a:pt x="503" y="295"/>
                  </a:cubicBezTo>
                  <a:cubicBezTo>
                    <a:pt x="498" y="293"/>
                    <a:pt x="490" y="297"/>
                    <a:pt x="484" y="298"/>
                  </a:cubicBezTo>
                  <a:cubicBezTo>
                    <a:pt x="496" y="315"/>
                    <a:pt x="505" y="359"/>
                    <a:pt x="527" y="362"/>
                  </a:cubicBezTo>
                  <a:close/>
                </a:path>
              </a:pathLst>
            </a:custGeom>
            <a:solidFill>
              <a:srgbClr val="005188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5188"/>
                </a:solidFill>
              </a:endParaRPr>
            </a:p>
          </p:txBody>
        </p:sp>
        <p:sp>
          <p:nvSpPr>
            <p:cNvPr id="8" name="TextBox 13"/>
            <p:cNvSpPr txBox="1"/>
            <p:nvPr/>
          </p:nvSpPr>
          <p:spPr>
            <a:xfrm>
              <a:off x="5540915" y="2984620"/>
              <a:ext cx="7395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srgbClr val="005188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二</a:t>
              </a:r>
            </a:p>
          </p:txBody>
        </p:sp>
      </p:grpSp>
      <p:grpSp>
        <p:nvGrpSpPr>
          <p:cNvPr id="21" name="chenying0907 20"/>
          <p:cNvGrpSpPr/>
          <p:nvPr/>
        </p:nvGrpSpPr>
        <p:grpSpPr>
          <a:xfrm>
            <a:off x="8517131" y="2179758"/>
            <a:ext cx="1984612" cy="2113211"/>
            <a:chOff x="8517131" y="2179758"/>
            <a:chExt cx="1984612" cy="2113211"/>
          </a:xfrm>
        </p:grpSpPr>
        <p:sp>
          <p:nvSpPr>
            <p:cNvPr id="6" name="chenying0907 108"/>
            <p:cNvSpPr>
              <a:spLocks noEditPoints="1"/>
            </p:cNvSpPr>
            <p:nvPr/>
          </p:nvSpPr>
          <p:spPr bwMode="auto">
            <a:xfrm>
              <a:off x="8517131" y="2179758"/>
              <a:ext cx="1984612" cy="2113211"/>
            </a:xfrm>
            <a:custGeom>
              <a:avLst/>
              <a:gdLst>
                <a:gd name="T0" fmla="*/ 656 w 983"/>
                <a:gd name="T1" fmla="*/ 80 h 1046"/>
                <a:gd name="T2" fmla="*/ 729 w 983"/>
                <a:gd name="T3" fmla="*/ 67 h 1046"/>
                <a:gd name="T4" fmla="*/ 798 w 983"/>
                <a:gd name="T5" fmla="*/ 260 h 1046"/>
                <a:gd name="T6" fmla="*/ 895 w 983"/>
                <a:gd name="T7" fmla="*/ 601 h 1046"/>
                <a:gd name="T8" fmla="*/ 965 w 983"/>
                <a:gd name="T9" fmla="*/ 773 h 1046"/>
                <a:gd name="T10" fmla="*/ 831 w 983"/>
                <a:gd name="T11" fmla="*/ 833 h 1046"/>
                <a:gd name="T12" fmla="*/ 633 w 983"/>
                <a:gd name="T13" fmla="*/ 882 h 1046"/>
                <a:gd name="T14" fmla="*/ 206 w 983"/>
                <a:gd name="T15" fmla="*/ 1046 h 1046"/>
                <a:gd name="T16" fmla="*/ 164 w 983"/>
                <a:gd name="T17" fmla="*/ 951 h 1046"/>
                <a:gd name="T18" fmla="*/ 102 w 983"/>
                <a:gd name="T19" fmla="*/ 790 h 1046"/>
                <a:gd name="T20" fmla="*/ 49 w 983"/>
                <a:gd name="T21" fmla="*/ 623 h 1046"/>
                <a:gd name="T22" fmla="*/ 16 w 983"/>
                <a:gd name="T23" fmla="*/ 435 h 1046"/>
                <a:gd name="T24" fmla="*/ 131 w 983"/>
                <a:gd name="T25" fmla="*/ 234 h 1046"/>
                <a:gd name="T26" fmla="*/ 363 w 983"/>
                <a:gd name="T27" fmla="*/ 159 h 1046"/>
                <a:gd name="T28" fmla="*/ 394 w 983"/>
                <a:gd name="T29" fmla="*/ 17 h 1046"/>
                <a:gd name="T30" fmla="*/ 519 w 983"/>
                <a:gd name="T31" fmla="*/ 44 h 1046"/>
                <a:gd name="T32" fmla="*/ 463 w 983"/>
                <a:gd name="T33" fmla="*/ 209 h 1046"/>
                <a:gd name="T34" fmla="*/ 547 w 983"/>
                <a:gd name="T35" fmla="*/ 252 h 1046"/>
                <a:gd name="T36" fmla="*/ 509 w 983"/>
                <a:gd name="T37" fmla="*/ 366 h 1046"/>
                <a:gd name="T38" fmla="*/ 435 w 983"/>
                <a:gd name="T39" fmla="*/ 33 h 1046"/>
                <a:gd name="T40" fmla="*/ 529 w 983"/>
                <a:gd name="T41" fmla="*/ 114 h 1046"/>
                <a:gd name="T42" fmla="*/ 485 w 983"/>
                <a:gd name="T43" fmla="*/ 24 h 1046"/>
                <a:gd name="T44" fmla="*/ 382 w 983"/>
                <a:gd name="T45" fmla="*/ 82 h 1046"/>
                <a:gd name="T46" fmla="*/ 455 w 983"/>
                <a:gd name="T47" fmla="*/ 307 h 1046"/>
                <a:gd name="T48" fmla="*/ 561 w 983"/>
                <a:gd name="T49" fmla="*/ 383 h 1046"/>
                <a:gd name="T50" fmla="*/ 572 w 983"/>
                <a:gd name="T51" fmla="*/ 271 h 1046"/>
                <a:gd name="T52" fmla="*/ 501 w 983"/>
                <a:gd name="T53" fmla="*/ 114 h 1046"/>
                <a:gd name="T54" fmla="*/ 470 w 983"/>
                <a:gd name="T55" fmla="*/ 256 h 1046"/>
                <a:gd name="T56" fmla="*/ 501 w 983"/>
                <a:gd name="T57" fmla="*/ 83 h 1046"/>
                <a:gd name="T58" fmla="*/ 423 w 983"/>
                <a:gd name="T59" fmla="*/ 56 h 1046"/>
                <a:gd name="T60" fmla="*/ 424 w 983"/>
                <a:gd name="T61" fmla="*/ 143 h 1046"/>
                <a:gd name="T62" fmla="*/ 501 w 983"/>
                <a:gd name="T63" fmla="*/ 83 h 1046"/>
                <a:gd name="T64" fmla="*/ 637 w 983"/>
                <a:gd name="T65" fmla="*/ 98 h 1046"/>
                <a:gd name="T66" fmla="*/ 566 w 983"/>
                <a:gd name="T67" fmla="*/ 225 h 1046"/>
                <a:gd name="T68" fmla="*/ 520 w 983"/>
                <a:gd name="T69" fmla="*/ 396 h 1046"/>
                <a:gd name="T70" fmla="*/ 362 w 983"/>
                <a:gd name="T71" fmla="*/ 169 h 1046"/>
                <a:gd name="T72" fmla="*/ 219 w 983"/>
                <a:gd name="T73" fmla="*/ 210 h 1046"/>
                <a:gd name="T74" fmla="*/ 16 w 983"/>
                <a:gd name="T75" fmla="*/ 293 h 1046"/>
                <a:gd name="T76" fmla="*/ 72 w 983"/>
                <a:gd name="T77" fmla="*/ 657 h 1046"/>
                <a:gd name="T78" fmla="*/ 161 w 983"/>
                <a:gd name="T79" fmla="*/ 920 h 1046"/>
                <a:gd name="T80" fmla="*/ 642 w 983"/>
                <a:gd name="T81" fmla="*/ 870 h 1046"/>
                <a:gd name="T82" fmla="*/ 916 w 983"/>
                <a:gd name="T83" fmla="*/ 780 h 1046"/>
                <a:gd name="T84" fmla="*/ 897 w 983"/>
                <a:gd name="T85" fmla="*/ 635 h 1046"/>
                <a:gd name="T86" fmla="*/ 799 w 983"/>
                <a:gd name="T87" fmla="*/ 327 h 1046"/>
                <a:gd name="T88" fmla="*/ 759 w 983"/>
                <a:gd name="T89" fmla="*/ 79 h 1046"/>
                <a:gd name="T90" fmla="*/ 546 w 983"/>
                <a:gd name="T91" fmla="*/ 354 h 1046"/>
                <a:gd name="T92" fmla="*/ 458 w 983"/>
                <a:gd name="T93" fmla="*/ 140 h 1046"/>
                <a:gd name="T94" fmla="*/ 488 w 983"/>
                <a:gd name="T95" fmla="*/ 240 h 1046"/>
                <a:gd name="T96" fmla="*/ 484 w 983"/>
                <a:gd name="T97" fmla="*/ 298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3" h="1046">
                  <a:moveTo>
                    <a:pt x="546" y="104"/>
                  </a:moveTo>
                  <a:cubicBezTo>
                    <a:pt x="572" y="99"/>
                    <a:pt x="602" y="89"/>
                    <a:pt x="631" y="82"/>
                  </a:cubicBezTo>
                  <a:cubicBezTo>
                    <a:pt x="639" y="80"/>
                    <a:pt x="648" y="81"/>
                    <a:pt x="656" y="80"/>
                  </a:cubicBezTo>
                  <a:cubicBezTo>
                    <a:pt x="659" y="80"/>
                    <a:pt x="662" y="77"/>
                    <a:pt x="666" y="77"/>
                  </a:cubicBezTo>
                  <a:cubicBezTo>
                    <a:pt x="674" y="75"/>
                    <a:pt x="683" y="78"/>
                    <a:pt x="691" y="77"/>
                  </a:cubicBezTo>
                  <a:cubicBezTo>
                    <a:pt x="702" y="75"/>
                    <a:pt x="717" y="69"/>
                    <a:pt x="729" y="67"/>
                  </a:cubicBezTo>
                  <a:cubicBezTo>
                    <a:pt x="744" y="64"/>
                    <a:pt x="759" y="66"/>
                    <a:pt x="774" y="69"/>
                  </a:cubicBezTo>
                  <a:cubicBezTo>
                    <a:pt x="779" y="98"/>
                    <a:pt x="790" y="145"/>
                    <a:pt x="785" y="168"/>
                  </a:cubicBezTo>
                  <a:cubicBezTo>
                    <a:pt x="790" y="202"/>
                    <a:pt x="788" y="235"/>
                    <a:pt x="798" y="260"/>
                  </a:cubicBezTo>
                  <a:cubicBezTo>
                    <a:pt x="803" y="297"/>
                    <a:pt x="810" y="337"/>
                    <a:pt x="816" y="374"/>
                  </a:cubicBezTo>
                  <a:cubicBezTo>
                    <a:pt x="823" y="413"/>
                    <a:pt x="837" y="447"/>
                    <a:pt x="849" y="480"/>
                  </a:cubicBezTo>
                  <a:cubicBezTo>
                    <a:pt x="864" y="522"/>
                    <a:pt x="877" y="563"/>
                    <a:pt x="895" y="601"/>
                  </a:cubicBezTo>
                  <a:cubicBezTo>
                    <a:pt x="919" y="650"/>
                    <a:pt x="952" y="695"/>
                    <a:pt x="973" y="747"/>
                  </a:cubicBezTo>
                  <a:cubicBezTo>
                    <a:pt x="979" y="752"/>
                    <a:pt x="983" y="759"/>
                    <a:pt x="980" y="765"/>
                  </a:cubicBezTo>
                  <a:cubicBezTo>
                    <a:pt x="978" y="770"/>
                    <a:pt x="971" y="770"/>
                    <a:pt x="965" y="773"/>
                  </a:cubicBezTo>
                  <a:cubicBezTo>
                    <a:pt x="956" y="777"/>
                    <a:pt x="945" y="785"/>
                    <a:pt x="932" y="789"/>
                  </a:cubicBezTo>
                  <a:cubicBezTo>
                    <a:pt x="908" y="797"/>
                    <a:pt x="883" y="808"/>
                    <a:pt x="865" y="818"/>
                  </a:cubicBezTo>
                  <a:cubicBezTo>
                    <a:pt x="856" y="823"/>
                    <a:pt x="839" y="825"/>
                    <a:pt x="831" y="833"/>
                  </a:cubicBezTo>
                  <a:cubicBezTo>
                    <a:pt x="789" y="838"/>
                    <a:pt x="729" y="860"/>
                    <a:pt x="681" y="871"/>
                  </a:cubicBezTo>
                  <a:cubicBezTo>
                    <a:pt x="677" y="871"/>
                    <a:pt x="678" y="875"/>
                    <a:pt x="676" y="876"/>
                  </a:cubicBezTo>
                  <a:cubicBezTo>
                    <a:pt x="662" y="874"/>
                    <a:pt x="648" y="880"/>
                    <a:pt x="633" y="882"/>
                  </a:cubicBezTo>
                  <a:cubicBezTo>
                    <a:pt x="566" y="894"/>
                    <a:pt x="496" y="902"/>
                    <a:pt x="433" y="930"/>
                  </a:cubicBezTo>
                  <a:cubicBezTo>
                    <a:pt x="390" y="949"/>
                    <a:pt x="345" y="963"/>
                    <a:pt x="307" y="982"/>
                  </a:cubicBezTo>
                  <a:cubicBezTo>
                    <a:pt x="269" y="1001"/>
                    <a:pt x="238" y="1027"/>
                    <a:pt x="206" y="1046"/>
                  </a:cubicBezTo>
                  <a:cubicBezTo>
                    <a:pt x="199" y="1037"/>
                    <a:pt x="196" y="1025"/>
                    <a:pt x="191" y="1014"/>
                  </a:cubicBezTo>
                  <a:cubicBezTo>
                    <a:pt x="185" y="1001"/>
                    <a:pt x="177" y="986"/>
                    <a:pt x="170" y="971"/>
                  </a:cubicBezTo>
                  <a:cubicBezTo>
                    <a:pt x="167" y="965"/>
                    <a:pt x="166" y="957"/>
                    <a:pt x="164" y="951"/>
                  </a:cubicBezTo>
                  <a:cubicBezTo>
                    <a:pt x="147" y="910"/>
                    <a:pt x="130" y="866"/>
                    <a:pt x="112" y="821"/>
                  </a:cubicBezTo>
                  <a:cubicBezTo>
                    <a:pt x="109" y="815"/>
                    <a:pt x="105" y="809"/>
                    <a:pt x="103" y="804"/>
                  </a:cubicBezTo>
                  <a:cubicBezTo>
                    <a:pt x="102" y="800"/>
                    <a:pt x="103" y="794"/>
                    <a:pt x="102" y="790"/>
                  </a:cubicBezTo>
                  <a:cubicBezTo>
                    <a:pt x="93" y="762"/>
                    <a:pt x="82" y="730"/>
                    <a:pt x="73" y="699"/>
                  </a:cubicBezTo>
                  <a:cubicBezTo>
                    <a:pt x="68" y="683"/>
                    <a:pt x="63" y="666"/>
                    <a:pt x="58" y="650"/>
                  </a:cubicBezTo>
                  <a:cubicBezTo>
                    <a:pt x="55" y="641"/>
                    <a:pt x="51" y="632"/>
                    <a:pt x="49" y="623"/>
                  </a:cubicBezTo>
                  <a:cubicBezTo>
                    <a:pt x="47" y="613"/>
                    <a:pt x="48" y="603"/>
                    <a:pt x="46" y="592"/>
                  </a:cubicBezTo>
                  <a:cubicBezTo>
                    <a:pt x="40" y="559"/>
                    <a:pt x="29" y="526"/>
                    <a:pt x="23" y="491"/>
                  </a:cubicBezTo>
                  <a:cubicBezTo>
                    <a:pt x="20" y="473"/>
                    <a:pt x="18" y="455"/>
                    <a:pt x="16" y="435"/>
                  </a:cubicBezTo>
                  <a:cubicBezTo>
                    <a:pt x="11" y="404"/>
                    <a:pt x="8" y="374"/>
                    <a:pt x="7" y="343"/>
                  </a:cubicBezTo>
                  <a:cubicBezTo>
                    <a:pt x="6" y="324"/>
                    <a:pt x="0" y="305"/>
                    <a:pt x="4" y="288"/>
                  </a:cubicBezTo>
                  <a:cubicBezTo>
                    <a:pt x="42" y="272"/>
                    <a:pt x="83" y="247"/>
                    <a:pt x="131" y="234"/>
                  </a:cubicBezTo>
                  <a:cubicBezTo>
                    <a:pt x="140" y="228"/>
                    <a:pt x="154" y="222"/>
                    <a:pt x="164" y="221"/>
                  </a:cubicBezTo>
                  <a:cubicBezTo>
                    <a:pt x="194" y="205"/>
                    <a:pt x="231" y="196"/>
                    <a:pt x="267" y="186"/>
                  </a:cubicBezTo>
                  <a:cubicBezTo>
                    <a:pt x="300" y="178"/>
                    <a:pt x="334" y="161"/>
                    <a:pt x="363" y="159"/>
                  </a:cubicBezTo>
                  <a:cubicBezTo>
                    <a:pt x="371" y="154"/>
                    <a:pt x="382" y="151"/>
                    <a:pt x="393" y="149"/>
                  </a:cubicBezTo>
                  <a:cubicBezTo>
                    <a:pt x="388" y="129"/>
                    <a:pt x="371" y="101"/>
                    <a:pt x="369" y="79"/>
                  </a:cubicBezTo>
                  <a:cubicBezTo>
                    <a:pt x="367" y="54"/>
                    <a:pt x="382" y="37"/>
                    <a:pt x="394" y="17"/>
                  </a:cubicBezTo>
                  <a:cubicBezTo>
                    <a:pt x="408" y="16"/>
                    <a:pt x="422" y="4"/>
                    <a:pt x="439" y="2"/>
                  </a:cubicBezTo>
                  <a:cubicBezTo>
                    <a:pt x="460" y="0"/>
                    <a:pt x="474" y="7"/>
                    <a:pt x="493" y="14"/>
                  </a:cubicBezTo>
                  <a:cubicBezTo>
                    <a:pt x="499" y="26"/>
                    <a:pt x="511" y="33"/>
                    <a:pt x="519" y="44"/>
                  </a:cubicBezTo>
                  <a:cubicBezTo>
                    <a:pt x="530" y="62"/>
                    <a:pt x="533" y="86"/>
                    <a:pt x="546" y="104"/>
                  </a:cubicBezTo>
                  <a:close/>
                  <a:moveTo>
                    <a:pt x="483" y="254"/>
                  </a:moveTo>
                  <a:cubicBezTo>
                    <a:pt x="476" y="241"/>
                    <a:pt x="469" y="224"/>
                    <a:pt x="463" y="209"/>
                  </a:cubicBezTo>
                  <a:cubicBezTo>
                    <a:pt x="453" y="186"/>
                    <a:pt x="445" y="162"/>
                    <a:pt x="447" y="137"/>
                  </a:cubicBezTo>
                  <a:cubicBezTo>
                    <a:pt x="455" y="124"/>
                    <a:pt x="469" y="121"/>
                    <a:pt x="488" y="125"/>
                  </a:cubicBezTo>
                  <a:cubicBezTo>
                    <a:pt x="509" y="154"/>
                    <a:pt x="533" y="211"/>
                    <a:pt x="547" y="252"/>
                  </a:cubicBezTo>
                  <a:cubicBezTo>
                    <a:pt x="558" y="282"/>
                    <a:pt x="583" y="334"/>
                    <a:pt x="562" y="357"/>
                  </a:cubicBezTo>
                  <a:cubicBezTo>
                    <a:pt x="560" y="359"/>
                    <a:pt x="547" y="371"/>
                    <a:pt x="540" y="372"/>
                  </a:cubicBezTo>
                  <a:cubicBezTo>
                    <a:pt x="532" y="373"/>
                    <a:pt x="514" y="370"/>
                    <a:pt x="509" y="366"/>
                  </a:cubicBezTo>
                  <a:cubicBezTo>
                    <a:pt x="503" y="362"/>
                    <a:pt x="503" y="353"/>
                    <a:pt x="498" y="349"/>
                  </a:cubicBezTo>
                  <a:cubicBezTo>
                    <a:pt x="457" y="259"/>
                    <a:pt x="412" y="180"/>
                    <a:pt x="397" y="64"/>
                  </a:cubicBezTo>
                  <a:cubicBezTo>
                    <a:pt x="405" y="49"/>
                    <a:pt x="420" y="41"/>
                    <a:pt x="435" y="33"/>
                  </a:cubicBezTo>
                  <a:cubicBezTo>
                    <a:pt x="454" y="31"/>
                    <a:pt x="470" y="39"/>
                    <a:pt x="485" y="44"/>
                  </a:cubicBezTo>
                  <a:cubicBezTo>
                    <a:pt x="494" y="58"/>
                    <a:pt x="506" y="69"/>
                    <a:pt x="514" y="84"/>
                  </a:cubicBezTo>
                  <a:cubicBezTo>
                    <a:pt x="519" y="94"/>
                    <a:pt x="520" y="107"/>
                    <a:pt x="529" y="114"/>
                  </a:cubicBezTo>
                  <a:cubicBezTo>
                    <a:pt x="530" y="110"/>
                    <a:pt x="532" y="114"/>
                    <a:pt x="534" y="112"/>
                  </a:cubicBezTo>
                  <a:cubicBezTo>
                    <a:pt x="529" y="83"/>
                    <a:pt x="515" y="64"/>
                    <a:pt x="501" y="39"/>
                  </a:cubicBezTo>
                  <a:cubicBezTo>
                    <a:pt x="495" y="36"/>
                    <a:pt x="489" y="31"/>
                    <a:pt x="485" y="24"/>
                  </a:cubicBezTo>
                  <a:cubicBezTo>
                    <a:pt x="475" y="20"/>
                    <a:pt x="460" y="12"/>
                    <a:pt x="443" y="14"/>
                  </a:cubicBezTo>
                  <a:cubicBezTo>
                    <a:pt x="430" y="16"/>
                    <a:pt x="415" y="23"/>
                    <a:pt x="400" y="28"/>
                  </a:cubicBezTo>
                  <a:cubicBezTo>
                    <a:pt x="387" y="40"/>
                    <a:pt x="377" y="59"/>
                    <a:pt x="382" y="82"/>
                  </a:cubicBezTo>
                  <a:cubicBezTo>
                    <a:pt x="391" y="102"/>
                    <a:pt x="395" y="127"/>
                    <a:pt x="404" y="148"/>
                  </a:cubicBezTo>
                  <a:cubicBezTo>
                    <a:pt x="407" y="170"/>
                    <a:pt x="416" y="183"/>
                    <a:pt x="417" y="201"/>
                  </a:cubicBezTo>
                  <a:cubicBezTo>
                    <a:pt x="432" y="236"/>
                    <a:pt x="440" y="274"/>
                    <a:pt x="455" y="307"/>
                  </a:cubicBezTo>
                  <a:cubicBezTo>
                    <a:pt x="467" y="334"/>
                    <a:pt x="485" y="365"/>
                    <a:pt x="505" y="382"/>
                  </a:cubicBezTo>
                  <a:cubicBezTo>
                    <a:pt x="514" y="382"/>
                    <a:pt x="520" y="387"/>
                    <a:pt x="530" y="388"/>
                  </a:cubicBezTo>
                  <a:cubicBezTo>
                    <a:pt x="538" y="384"/>
                    <a:pt x="554" y="385"/>
                    <a:pt x="561" y="383"/>
                  </a:cubicBezTo>
                  <a:cubicBezTo>
                    <a:pt x="562" y="378"/>
                    <a:pt x="569" y="376"/>
                    <a:pt x="575" y="373"/>
                  </a:cubicBezTo>
                  <a:cubicBezTo>
                    <a:pt x="592" y="351"/>
                    <a:pt x="583" y="321"/>
                    <a:pt x="576" y="293"/>
                  </a:cubicBezTo>
                  <a:cubicBezTo>
                    <a:pt x="574" y="285"/>
                    <a:pt x="575" y="278"/>
                    <a:pt x="572" y="271"/>
                  </a:cubicBezTo>
                  <a:cubicBezTo>
                    <a:pt x="562" y="240"/>
                    <a:pt x="546" y="205"/>
                    <a:pt x="536" y="181"/>
                  </a:cubicBezTo>
                  <a:cubicBezTo>
                    <a:pt x="529" y="163"/>
                    <a:pt x="520" y="146"/>
                    <a:pt x="511" y="132"/>
                  </a:cubicBezTo>
                  <a:cubicBezTo>
                    <a:pt x="508" y="125"/>
                    <a:pt x="504" y="117"/>
                    <a:pt x="501" y="114"/>
                  </a:cubicBezTo>
                  <a:cubicBezTo>
                    <a:pt x="482" y="93"/>
                    <a:pt x="450" y="108"/>
                    <a:pt x="434" y="125"/>
                  </a:cubicBezTo>
                  <a:cubicBezTo>
                    <a:pt x="425" y="160"/>
                    <a:pt x="440" y="190"/>
                    <a:pt x="452" y="220"/>
                  </a:cubicBezTo>
                  <a:cubicBezTo>
                    <a:pt x="456" y="232"/>
                    <a:pt x="463" y="245"/>
                    <a:pt x="470" y="256"/>
                  </a:cubicBezTo>
                  <a:cubicBezTo>
                    <a:pt x="477" y="267"/>
                    <a:pt x="482" y="285"/>
                    <a:pt x="494" y="283"/>
                  </a:cubicBezTo>
                  <a:cubicBezTo>
                    <a:pt x="498" y="274"/>
                    <a:pt x="488" y="264"/>
                    <a:pt x="483" y="254"/>
                  </a:cubicBezTo>
                  <a:close/>
                  <a:moveTo>
                    <a:pt x="501" y="83"/>
                  </a:moveTo>
                  <a:cubicBezTo>
                    <a:pt x="496" y="73"/>
                    <a:pt x="485" y="58"/>
                    <a:pt x="478" y="53"/>
                  </a:cubicBezTo>
                  <a:cubicBezTo>
                    <a:pt x="468" y="47"/>
                    <a:pt x="448" y="41"/>
                    <a:pt x="438" y="44"/>
                  </a:cubicBezTo>
                  <a:cubicBezTo>
                    <a:pt x="432" y="46"/>
                    <a:pt x="428" y="53"/>
                    <a:pt x="423" y="56"/>
                  </a:cubicBezTo>
                  <a:cubicBezTo>
                    <a:pt x="417" y="59"/>
                    <a:pt x="409" y="60"/>
                    <a:pt x="407" y="68"/>
                  </a:cubicBezTo>
                  <a:cubicBezTo>
                    <a:pt x="405" y="75"/>
                    <a:pt x="407" y="88"/>
                    <a:pt x="408" y="94"/>
                  </a:cubicBezTo>
                  <a:cubicBezTo>
                    <a:pt x="411" y="111"/>
                    <a:pt x="419" y="129"/>
                    <a:pt x="424" y="143"/>
                  </a:cubicBezTo>
                  <a:cubicBezTo>
                    <a:pt x="422" y="113"/>
                    <a:pt x="451" y="96"/>
                    <a:pt x="475" y="95"/>
                  </a:cubicBezTo>
                  <a:cubicBezTo>
                    <a:pt x="492" y="95"/>
                    <a:pt x="502" y="107"/>
                    <a:pt x="513" y="114"/>
                  </a:cubicBezTo>
                  <a:cubicBezTo>
                    <a:pt x="508" y="101"/>
                    <a:pt x="509" y="95"/>
                    <a:pt x="501" y="83"/>
                  </a:cubicBezTo>
                  <a:close/>
                  <a:moveTo>
                    <a:pt x="724" y="83"/>
                  </a:moveTo>
                  <a:cubicBezTo>
                    <a:pt x="712" y="89"/>
                    <a:pt x="695" y="86"/>
                    <a:pt x="679" y="88"/>
                  </a:cubicBezTo>
                  <a:cubicBezTo>
                    <a:pt x="664" y="90"/>
                    <a:pt x="649" y="97"/>
                    <a:pt x="637" y="98"/>
                  </a:cubicBezTo>
                  <a:cubicBezTo>
                    <a:pt x="630" y="99"/>
                    <a:pt x="624" y="97"/>
                    <a:pt x="617" y="98"/>
                  </a:cubicBezTo>
                  <a:cubicBezTo>
                    <a:pt x="583" y="104"/>
                    <a:pt x="554" y="118"/>
                    <a:pt x="520" y="127"/>
                  </a:cubicBezTo>
                  <a:cubicBezTo>
                    <a:pt x="537" y="150"/>
                    <a:pt x="551" y="192"/>
                    <a:pt x="566" y="225"/>
                  </a:cubicBezTo>
                  <a:cubicBezTo>
                    <a:pt x="578" y="275"/>
                    <a:pt x="609" y="334"/>
                    <a:pt x="590" y="381"/>
                  </a:cubicBezTo>
                  <a:cubicBezTo>
                    <a:pt x="575" y="393"/>
                    <a:pt x="552" y="393"/>
                    <a:pt x="531" y="401"/>
                  </a:cubicBezTo>
                  <a:cubicBezTo>
                    <a:pt x="528" y="399"/>
                    <a:pt x="523" y="398"/>
                    <a:pt x="520" y="396"/>
                  </a:cubicBezTo>
                  <a:cubicBezTo>
                    <a:pt x="493" y="395"/>
                    <a:pt x="479" y="372"/>
                    <a:pt x="469" y="353"/>
                  </a:cubicBezTo>
                  <a:cubicBezTo>
                    <a:pt x="438" y="297"/>
                    <a:pt x="413" y="219"/>
                    <a:pt x="397" y="159"/>
                  </a:cubicBezTo>
                  <a:cubicBezTo>
                    <a:pt x="384" y="161"/>
                    <a:pt x="372" y="166"/>
                    <a:pt x="362" y="169"/>
                  </a:cubicBezTo>
                  <a:cubicBezTo>
                    <a:pt x="344" y="174"/>
                    <a:pt x="333" y="178"/>
                    <a:pt x="320" y="181"/>
                  </a:cubicBezTo>
                  <a:cubicBezTo>
                    <a:pt x="308" y="184"/>
                    <a:pt x="297" y="189"/>
                    <a:pt x="286" y="193"/>
                  </a:cubicBezTo>
                  <a:cubicBezTo>
                    <a:pt x="264" y="200"/>
                    <a:pt x="241" y="203"/>
                    <a:pt x="219" y="210"/>
                  </a:cubicBezTo>
                  <a:cubicBezTo>
                    <a:pt x="205" y="214"/>
                    <a:pt x="192" y="222"/>
                    <a:pt x="179" y="227"/>
                  </a:cubicBezTo>
                  <a:cubicBezTo>
                    <a:pt x="143" y="241"/>
                    <a:pt x="107" y="251"/>
                    <a:pt x="72" y="270"/>
                  </a:cubicBezTo>
                  <a:cubicBezTo>
                    <a:pt x="52" y="271"/>
                    <a:pt x="37" y="289"/>
                    <a:pt x="16" y="293"/>
                  </a:cubicBezTo>
                  <a:cubicBezTo>
                    <a:pt x="15" y="350"/>
                    <a:pt x="20" y="408"/>
                    <a:pt x="31" y="472"/>
                  </a:cubicBezTo>
                  <a:cubicBezTo>
                    <a:pt x="35" y="496"/>
                    <a:pt x="46" y="519"/>
                    <a:pt x="49" y="545"/>
                  </a:cubicBezTo>
                  <a:cubicBezTo>
                    <a:pt x="54" y="583"/>
                    <a:pt x="61" y="620"/>
                    <a:pt x="72" y="657"/>
                  </a:cubicBezTo>
                  <a:cubicBezTo>
                    <a:pt x="83" y="695"/>
                    <a:pt x="90" y="734"/>
                    <a:pt x="102" y="769"/>
                  </a:cubicBezTo>
                  <a:cubicBezTo>
                    <a:pt x="111" y="798"/>
                    <a:pt x="123" y="827"/>
                    <a:pt x="134" y="853"/>
                  </a:cubicBezTo>
                  <a:cubicBezTo>
                    <a:pt x="144" y="877"/>
                    <a:pt x="153" y="898"/>
                    <a:pt x="161" y="920"/>
                  </a:cubicBezTo>
                  <a:cubicBezTo>
                    <a:pt x="176" y="960"/>
                    <a:pt x="192" y="1000"/>
                    <a:pt x="212" y="1033"/>
                  </a:cubicBezTo>
                  <a:cubicBezTo>
                    <a:pt x="268" y="984"/>
                    <a:pt x="343" y="959"/>
                    <a:pt x="409" y="930"/>
                  </a:cubicBezTo>
                  <a:cubicBezTo>
                    <a:pt x="480" y="899"/>
                    <a:pt x="564" y="889"/>
                    <a:pt x="642" y="870"/>
                  </a:cubicBezTo>
                  <a:cubicBezTo>
                    <a:pt x="678" y="861"/>
                    <a:pt x="705" y="852"/>
                    <a:pt x="735" y="843"/>
                  </a:cubicBezTo>
                  <a:cubicBezTo>
                    <a:pt x="767" y="833"/>
                    <a:pt x="800" y="826"/>
                    <a:pt x="830" y="814"/>
                  </a:cubicBezTo>
                  <a:cubicBezTo>
                    <a:pt x="860" y="803"/>
                    <a:pt x="887" y="788"/>
                    <a:pt x="916" y="780"/>
                  </a:cubicBezTo>
                  <a:cubicBezTo>
                    <a:pt x="927" y="768"/>
                    <a:pt x="951" y="764"/>
                    <a:pt x="965" y="757"/>
                  </a:cubicBezTo>
                  <a:cubicBezTo>
                    <a:pt x="960" y="735"/>
                    <a:pt x="944" y="721"/>
                    <a:pt x="933" y="702"/>
                  </a:cubicBezTo>
                  <a:cubicBezTo>
                    <a:pt x="921" y="678"/>
                    <a:pt x="907" y="657"/>
                    <a:pt x="897" y="635"/>
                  </a:cubicBezTo>
                  <a:cubicBezTo>
                    <a:pt x="875" y="584"/>
                    <a:pt x="854" y="535"/>
                    <a:pt x="838" y="483"/>
                  </a:cubicBezTo>
                  <a:cubicBezTo>
                    <a:pt x="830" y="459"/>
                    <a:pt x="820" y="436"/>
                    <a:pt x="814" y="412"/>
                  </a:cubicBezTo>
                  <a:cubicBezTo>
                    <a:pt x="807" y="385"/>
                    <a:pt x="804" y="356"/>
                    <a:pt x="799" y="327"/>
                  </a:cubicBezTo>
                  <a:cubicBezTo>
                    <a:pt x="795" y="301"/>
                    <a:pt x="788" y="274"/>
                    <a:pt x="783" y="246"/>
                  </a:cubicBezTo>
                  <a:cubicBezTo>
                    <a:pt x="772" y="189"/>
                    <a:pt x="780" y="133"/>
                    <a:pt x="762" y="79"/>
                  </a:cubicBezTo>
                  <a:cubicBezTo>
                    <a:pt x="761" y="79"/>
                    <a:pt x="760" y="79"/>
                    <a:pt x="759" y="79"/>
                  </a:cubicBezTo>
                  <a:cubicBezTo>
                    <a:pt x="741" y="81"/>
                    <a:pt x="738" y="86"/>
                    <a:pt x="724" y="83"/>
                  </a:cubicBezTo>
                  <a:close/>
                  <a:moveTo>
                    <a:pt x="527" y="362"/>
                  </a:moveTo>
                  <a:cubicBezTo>
                    <a:pt x="534" y="363"/>
                    <a:pt x="547" y="357"/>
                    <a:pt x="546" y="354"/>
                  </a:cubicBezTo>
                  <a:cubicBezTo>
                    <a:pt x="558" y="347"/>
                    <a:pt x="560" y="329"/>
                    <a:pt x="559" y="315"/>
                  </a:cubicBezTo>
                  <a:cubicBezTo>
                    <a:pt x="533" y="254"/>
                    <a:pt x="517" y="185"/>
                    <a:pt x="481" y="137"/>
                  </a:cubicBezTo>
                  <a:cubicBezTo>
                    <a:pt x="469" y="135"/>
                    <a:pt x="462" y="133"/>
                    <a:pt x="458" y="140"/>
                  </a:cubicBezTo>
                  <a:cubicBezTo>
                    <a:pt x="462" y="140"/>
                    <a:pt x="458" y="141"/>
                    <a:pt x="458" y="141"/>
                  </a:cubicBezTo>
                  <a:cubicBezTo>
                    <a:pt x="453" y="175"/>
                    <a:pt x="471" y="193"/>
                    <a:pt x="479" y="219"/>
                  </a:cubicBezTo>
                  <a:cubicBezTo>
                    <a:pt x="482" y="229"/>
                    <a:pt x="485" y="232"/>
                    <a:pt x="488" y="240"/>
                  </a:cubicBezTo>
                  <a:cubicBezTo>
                    <a:pt x="489" y="243"/>
                    <a:pt x="489" y="247"/>
                    <a:pt x="490" y="250"/>
                  </a:cubicBezTo>
                  <a:cubicBezTo>
                    <a:pt x="498" y="266"/>
                    <a:pt x="521" y="279"/>
                    <a:pt x="503" y="295"/>
                  </a:cubicBezTo>
                  <a:cubicBezTo>
                    <a:pt x="498" y="293"/>
                    <a:pt x="490" y="297"/>
                    <a:pt x="484" y="298"/>
                  </a:cubicBezTo>
                  <a:cubicBezTo>
                    <a:pt x="496" y="315"/>
                    <a:pt x="505" y="359"/>
                    <a:pt x="527" y="362"/>
                  </a:cubicBezTo>
                  <a:close/>
                </a:path>
              </a:pathLst>
            </a:custGeom>
            <a:solidFill>
              <a:srgbClr val="005188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5188"/>
                </a:solidFill>
              </a:endParaRPr>
            </a:p>
          </p:txBody>
        </p:sp>
        <p:sp>
          <p:nvSpPr>
            <p:cNvPr id="9" name="TextBox 14"/>
            <p:cNvSpPr txBox="1"/>
            <p:nvPr/>
          </p:nvSpPr>
          <p:spPr>
            <a:xfrm>
              <a:off x="9139675" y="3003575"/>
              <a:ext cx="7395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srgbClr val="005188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三</a:t>
              </a:r>
            </a:p>
          </p:txBody>
        </p:sp>
      </p:grpSp>
      <p:grpSp>
        <p:nvGrpSpPr>
          <p:cNvPr id="10" name="chenying0907 9"/>
          <p:cNvGrpSpPr/>
          <p:nvPr/>
        </p:nvGrpSpPr>
        <p:grpSpPr>
          <a:xfrm>
            <a:off x="1192479" y="4559262"/>
            <a:ext cx="2340466" cy="717038"/>
            <a:chOff x="2331218" y="3800039"/>
            <a:chExt cx="2340466" cy="717038"/>
          </a:xfrm>
        </p:grpSpPr>
        <p:sp>
          <p:nvSpPr>
            <p:cNvPr id="11" name="文本框 17"/>
            <p:cNvSpPr txBox="1">
              <a:spLocks noChangeArrowheads="1"/>
            </p:cNvSpPr>
            <p:nvPr/>
          </p:nvSpPr>
          <p:spPr bwMode="auto">
            <a:xfrm>
              <a:off x="2331218" y="4244695"/>
              <a:ext cx="2340466" cy="272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>
                <a:buNone/>
              </a:pPr>
              <a:r>
                <a:rPr lang="zh-CN" altLang="en-US" sz="13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通过阅读主流程，了解架构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952994" y="3800039"/>
              <a:ext cx="1424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05188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主流程</a:t>
              </a:r>
              <a:endParaRPr lang="en-US" altLang="zh-CN" sz="2000" b="1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grpSp>
        <p:nvGrpSpPr>
          <p:cNvPr id="13" name="chenying0907 12"/>
          <p:cNvGrpSpPr/>
          <p:nvPr/>
        </p:nvGrpSpPr>
        <p:grpSpPr>
          <a:xfrm>
            <a:off x="4740443" y="4559262"/>
            <a:ext cx="2340466" cy="717038"/>
            <a:chOff x="2331218" y="3800039"/>
            <a:chExt cx="2340466" cy="717038"/>
          </a:xfrm>
        </p:grpSpPr>
        <p:sp>
          <p:nvSpPr>
            <p:cNvPr id="14" name="文本框 17"/>
            <p:cNvSpPr txBox="1">
              <a:spLocks noChangeArrowheads="1"/>
            </p:cNvSpPr>
            <p:nvPr/>
          </p:nvSpPr>
          <p:spPr bwMode="auto">
            <a:xfrm>
              <a:off x="2331218" y="4244695"/>
              <a:ext cx="2340466" cy="272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>
                <a:buNone/>
              </a:pPr>
              <a:r>
                <a:rPr lang="zh-CN" altLang="en-US" sz="1300" dirty="0">
                  <a:solidFill>
                    <a:srgbClr val="FF0000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着重看各个调度细节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952994" y="3800039"/>
              <a:ext cx="1424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细节</a:t>
              </a:r>
              <a:endParaRPr lang="en-US" altLang="zh-CN" sz="2000" b="1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grpSp>
        <p:nvGrpSpPr>
          <p:cNvPr id="16" name="chenying0907 15"/>
          <p:cNvGrpSpPr/>
          <p:nvPr/>
        </p:nvGrpSpPr>
        <p:grpSpPr>
          <a:xfrm>
            <a:off x="8491713" y="4559262"/>
            <a:ext cx="2340466" cy="717038"/>
            <a:chOff x="2331218" y="3800039"/>
            <a:chExt cx="2340466" cy="717038"/>
          </a:xfrm>
        </p:grpSpPr>
        <p:sp>
          <p:nvSpPr>
            <p:cNvPr id="17" name="文本框 17"/>
            <p:cNvSpPr txBox="1">
              <a:spLocks noChangeArrowheads="1"/>
            </p:cNvSpPr>
            <p:nvPr/>
          </p:nvSpPr>
          <p:spPr bwMode="auto">
            <a:xfrm>
              <a:off x="2331218" y="4244695"/>
              <a:ext cx="2340466" cy="272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>
                <a:buNone/>
              </a:pPr>
              <a:r>
                <a:rPr lang="zh-CN" altLang="en-US" sz="13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整体回顾整个调度过程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952994" y="3800039"/>
              <a:ext cx="1424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05188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回顾</a:t>
              </a:r>
              <a:endParaRPr lang="en-US" altLang="zh-CN" sz="2000" b="1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23" name="页脚占位符 22">
            <a:extLst>
              <a:ext uri="{FF2B5EF4-FFF2-40B4-BE49-F238E27FC236}">
                <a16:creationId xmlns:a16="http://schemas.microsoft.com/office/drawing/2014/main" id="{5E1FAC9B-319E-894B-83E7-2CCBDC5A7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1145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10" presetID="2" presetClass="entr" presetSubtype="1" accel="28000" fill="hold" nodeType="afterEffect" p14:presetBounceEnd="7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9000">
                                          <p:cBhvr additive="base">
                                            <p:cTn id="12" dur="12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9000">
                                          <p:cBhvr additive="base">
                                            <p:cTn id="13" dur="12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15" presetID="2" presetClass="entr" presetSubtype="1" accel="28000" fill="hold" nodeType="afterEffect" p14:presetBounceEnd="7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9000">
                                          <p:cBhvr additive="base">
                                            <p:cTn id="17" dur="12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9000">
                                          <p:cBhvr additive="base">
                                            <p:cTn id="18" dur="12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20" presetID="2" presetClass="entr" presetSubtype="1" accel="28000" fill="hold" nodeType="afterEffect" p14:presetBounceEnd="7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9000">
                                          <p:cBhvr additive="base">
                                            <p:cTn id="22" dur="12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9000">
                                          <p:cBhvr additive="base">
                                            <p:cTn id="23" dur="12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25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30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35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uild="p">
            <p:tmplLst>
              <p:tmpl lvl="1">
                <p:tnLst>
                  <p:par>
                    <p:cTn presetID="2" presetClass="entr" presetSubtype="2" decel="100000" fill="hold" nodeType="afterEffect">
                      <p:stCondLst>
                        <p:cond delay="0"/>
                      </p:stCondLst>
                      <p:iterate type="lt">
                        <p:tmPct val="10000"/>
                      </p:iterate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500" fill="hold"/>
                            <p:tgtEl>
                              <p:spTgt spid="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1+#ppt_w/2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500" fill="hold"/>
                            <p:tgtEl>
                              <p:spTgt spid="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10" presetID="2" presetClass="entr" presetSubtype="1" accel="2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2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15" presetID="2" presetClass="entr" presetSubtype="1" accel="2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2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2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20" presetID="2" presetClass="entr" presetSubtype="1" accel="2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2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2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25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30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35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uild="p">
            <p:tmplLst>
              <p:tmpl lvl="1">
                <p:tnLst>
                  <p:par>
                    <p:cTn presetID="2" presetClass="entr" presetSubtype="2" decel="100000" fill="hold" nodeType="afterEffect">
                      <p:stCondLst>
                        <p:cond delay="0"/>
                      </p:stCondLst>
                      <p:iterate type="lt">
                        <p:tmPct val="10000"/>
                      </p:iterate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500" fill="hold"/>
                            <p:tgtEl>
                              <p:spTgt spid="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1+#ppt_w/2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500" fill="hold"/>
                            <p:tgtEl>
                              <p:spTgt spid="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5A5E43-39F9-FB4F-94E7-9D6C58D20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87" y="1809750"/>
            <a:ext cx="4584700" cy="3238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3D0F51-1431-0E4C-90BF-A258035D0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138" y="1727200"/>
            <a:ext cx="4140200" cy="340360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F591C4-EEDA-BD46-A1AE-697C2FB9F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75527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46D7F0-FFBE-E04A-A227-C216F4BB0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652" y="1221921"/>
            <a:ext cx="4622800" cy="50673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422233E-9AE2-674F-8D04-FF84822D2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219" y="1133021"/>
            <a:ext cx="4279900" cy="5156200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4561132-822A-9343-B362-A213AA4B6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8449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8E5CB0-C5DE-BB4A-A3B5-F4F938F9F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31" y="1000885"/>
            <a:ext cx="3708400" cy="5346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E5B338-7110-1643-9FAE-BB429B745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651" y="1459746"/>
            <a:ext cx="6879051" cy="4428978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A79132-615D-7444-BA80-0A8D0F57F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59629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2657E2-BC27-5F40-A3E9-C953E6E292F1}"/>
              </a:ext>
            </a:extLst>
          </p:cNvPr>
          <p:cNvSpPr txBox="1"/>
          <p:nvPr/>
        </p:nvSpPr>
        <p:spPr>
          <a:xfrm>
            <a:off x="7262949" y="33049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933EB6-C051-434D-8170-AB63295F8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74" y="1000885"/>
            <a:ext cx="4445000" cy="5346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9C32B4D-1073-B640-BBE4-9B5155F45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819" y="1946366"/>
            <a:ext cx="6610988" cy="3715266"/>
          </a:xfrm>
          <a:prstGeom prst="rect">
            <a:avLst/>
          </a:prstGeom>
        </p:spPr>
      </p:pic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30024D6-AB7B-F845-A985-2DE5578AB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5190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2657E2-BC27-5F40-A3E9-C953E6E292F1}"/>
              </a:ext>
            </a:extLst>
          </p:cNvPr>
          <p:cNvSpPr txBox="1"/>
          <p:nvPr/>
        </p:nvSpPr>
        <p:spPr>
          <a:xfrm>
            <a:off x="7262949" y="33049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64A3EC-0F3B-CB4D-BFFD-E741DF047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2287394"/>
            <a:ext cx="2950794" cy="12021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876BC3-35FB-3D40-AF01-584780924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184" y="935446"/>
            <a:ext cx="7898080" cy="5791925"/>
          </a:xfrm>
          <a:prstGeom prst="rect">
            <a:avLst/>
          </a:prstGeom>
        </p:spPr>
      </p:pic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44ADBF2-F2C2-EF44-A05E-122A0A2CF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95666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- </a:t>
            </a:r>
            <a:r>
              <a:rPr lang="en-US" altLang="zh-CN" sz="3200" b="0" dirty="0" err="1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newProc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2657E2-BC27-5F40-A3E9-C953E6E292F1}"/>
              </a:ext>
            </a:extLst>
          </p:cNvPr>
          <p:cNvSpPr txBox="1"/>
          <p:nvPr/>
        </p:nvSpPr>
        <p:spPr>
          <a:xfrm>
            <a:off x="7262949" y="33049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B9A26E-78AA-CA4A-BABD-3B6FA70E8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635" y="1598119"/>
            <a:ext cx="8802730" cy="4152231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6A9BC54D-B114-F44D-B327-3FDCBC7D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85903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- newproc1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2657E2-BC27-5F40-A3E9-C953E6E292F1}"/>
              </a:ext>
            </a:extLst>
          </p:cNvPr>
          <p:cNvSpPr txBox="1"/>
          <p:nvPr/>
        </p:nvSpPr>
        <p:spPr>
          <a:xfrm>
            <a:off x="7262949" y="33049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CE553C-8688-CF4C-9BB8-C43E58B4F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046" y="1715406"/>
            <a:ext cx="5491198" cy="16520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599D81-7925-8E4F-8B7F-AE912A2A2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721937"/>
            <a:ext cx="4916441" cy="14851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857AB88-CBE9-054C-8366-5B640509B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506" y="3746349"/>
            <a:ext cx="8892047" cy="2660014"/>
          </a:xfrm>
          <a:prstGeom prst="rect">
            <a:avLst/>
          </a:prstGeom>
        </p:spPr>
      </p:pic>
      <p:sp>
        <p:nvSpPr>
          <p:cNvPr id="9" name="页脚占位符 8">
            <a:extLst>
              <a:ext uri="{FF2B5EF4-FFF2-40B4-BE49-F238E27FC236}">
                <a16:creationId xmlns:a16="http://schemas.microsoft.com/office/drawing/2014/main" id="{29DD5243-DFD9-7446-920C-D3A4798BA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84386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- newproc1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0BD0498-CD2A-EE49-9A37-3C5A43263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56" y="1865268"/>
            <a:ext cx="3591088" cy="33729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89F4ACA-DADD-2B41-90D0-8666B7C2E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315" y="1814371"/>
            <a:ext cx="5327833" cy="6180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2052943-C52A-9F49-B986-64FDB050A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315" y="3108597"/>
            <a:ext cx="6197600" cy="226060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902A38-36A5-F34D-9F58-82205E7A1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9282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- newproc1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BF449C-A541-A846-838A-C33E8D954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977" y="2672081"/>
            <a:ext cx="2794000" cy="1879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FEE3F7E-80CF-7D40-924E-4F05D3324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133" y="1371599"/>
            <a:ext cx="6400954" cy="4985833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14B0705-2B19-DD43-A57B-428661D30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4546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CPU</a:t>
            </a:r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寄存器</a:t>
            </a:r>
          </a:p>
        </p:txBody>
      </p:sp>
      <p:grpSp>
        <p:nvGrpSpPr>
          <p:cNvPr id="54" name="Group 4"/>
          <p:cNvGrpSpPr>
            <a:grpSpLocks noChangeAspect="1"/>
          </p:cNvGrpSpPr>
          <p:nvPr/>
        </p:nvGrpSpPr>
        <p:grpSpPr bwMode="auto">
          <a:xfrm>
            <a:off x="4890623" y="2050544"/>
            <a:ext cx="2576513" cy="3009900"/>
            <a:chOff x="3082" y="1214"/>
            <a:chExt cx="1623" cy="1896"/>
          </a:xfrm>
          <a:solidFill>
            <a:srgbClr val="005188"/>
          </a:solidFill>
        </p:grpSpPr>
        <p:grpSp>
          <p:nvGrpSpPr>
            <p:cNvPr id="55" name="Group 205"/>
            <p:cNvGrpSpPr/>
            <p:nvPr/>
          </p:nvGrpSpPr>
          <p:grpSpPr bwMode="auto">
            <a:xfrm>
              <a:off x="3082" y="1214"/>
              <a:ext cx="1623" cy="1603"/>
              <a:chOff x="3082" y="1214"/>
              <a:chExt cx="1623" cy="1603"/>
            </a:xfrm>
            <a:grpFill/>
          </p:grpSpPr>
          <p:sp>
            <p:nvSpPr>
              <p:cNvPr id="303" name="chenying0907 5"/>
              <p:cNvSpPr/>
              <p:nvPr/>
            </p:nvSpPr>
            <p:spPr bwMode="auto">
              <a:xfrm>
                <a:off x="3608" y="2103"/>
                <a:ext cx="13" cy="0"/>
              </a:xfrm>
              <a:custGeom>
                <a:avLst/>
                <a:gdLst>
                  <a:gd name="T0" fmla="*/ 0 w 6"/>
                  <a:gd name="T1" fmla="*/ 6 w 6"/>
                  <a:gd name="T2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chenying0907 6"/>
              <p:cNvSpPr/>
              <p:nvPr/>
            </p:nvSpPr>
            <p:spPr bwMode="auto">
              <a:xfrm>
                <a:off x="3576" y="1893"/>
                <a:ext cx="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chenying0907 7"/>
              <p:cNvSpPr/>
              <p:nvPr/>
            </p:nvSpPr>
            <p:spPr bwMode="auto">
              <a:xfrm>
                <a:off x="3615" y="190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chenying0907 8"/>
              <p:cNvSpPr/>
              <p:nvPr/>
            </p:nvSpPr>
            <p:spPr bwMode="auto">
              <a:xfrm>
                <a:off x="3566" y="1893"/>
                <a:ext cx="6" cy="0"/>
              </a:xfrm>
              <a:custGeom>
                <a:avLst/>
                <a:gdLst>
                  <a:gd name="T0" fmla="*/ 3 w 3"/>
                  <a:gd name="T1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chenying0907 9"/>
              <p:cNvSpPr/>
              <p:nvPr/>
            </p:nvSpPr>
            <p:spPr bwMode="auto">
              <a:xfrm>
                <a:off x="3820" y="23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chenying0907 10"/>
              <p:cNvSpPr/>
              <p:nvPr/>
            </p:nvSpPr>
            <p:spPr bwMode="auto">
              <a:xfrm>
                <a:off x="3642" y="2209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chenying0907 11"/>
              <p:cNvSpPr/>
              <p:nvPr/>
            </p:nvSpPr>
            <p:spPr bwMode="auto">
              <a:xfrm>
                <a:off x="3549" y="215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chenying0907 12"/>
              <p:cNvSpPr/>
              <p:nvPr/>
            </p:nvSpPr>
            <p:spPr bwMode="auto">
              <a:xfrm>
                <a:off x="3610" y="1895"/>
                <a:ext cx="9" cy="8"/>
              </a:xfrm>
              <a:custGeom>
                <a:avLst/>
                <a:gdLst>
                  <a:gd name="T0" fmla="*/ 1 w 4"/>
                  <a:gd name="T1" fmla="*/ 1 h 4"/>
                  <a:gd name="T2" fmla="*/ 1 w 4"/>
                  <a:gd name="T3" fmla="*/ 2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2 h 4"/>
                  <a:gd name="T10" fmla="*/ 3 w 4"/>
                  <a:gd name="T11" fmla="*/ 1 h 4"/>
                  <a:gd name="T12" fmla="*/ 4 w 4"/>
                  <a:gd name="T13" fmla="*/ 0 h 4"/>
                  <a:gd name="T14" fmla="*/ 4 w 4"/>
                  <a:gd name="T15" fmla="*/ 0 h 4"/>
                  <a:gd name="T16" fmla="*/ 4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  <a:gd name="T22" fmla="*/ 1 w 4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chenying0907 13"/>
              <p:cNvSpPr/>
              <p:nvPr/>
            </p:nvSpPr>
            <p:spPr bwMode="auto">
              <a:xfrm>
                <a:off x="3926" y="191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chenying0907 14"/>
              <p:cNvSpPr/>
              <p:nvPr/>
            </p:nvSpPr>
            <p:spPr bwMode="auto">
              <a:xfrm>
                <a:off x="3810" y="177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chenying0907 15"/>
              <p:cNvSpPr/>
              <p:nvPr/>
            </p:nvSpPr>
            <p:spPr bwMode="auto">
              <a:xfrm>
                <a:off x="3846" y="247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chenying0907 16"/>
              <p:cNvSpPr/>
              <p:nvPr/>
            </p:nvSpPr>
            <p:spPr bwMode="auto">
              <a:xfrm>
                <a:off x="3943" y="254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chenying0907 17"/>
              <p:cNvSpPr/>
              <p:nvPr/>
            </p:nvSpPr>
            <p:spPr bwMode="auto">
              <a:xfrm>
                <a:off x="3846" y="247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chenying0907 18"/>
              <p:cNvSpPr/>
              <p:nvPr/>
            </p:nvSpPr>
            <p:spPr bwMode="auto">
              <a:xfrm>
                <a:off x="4156" y="22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chenying0907 19"/>
              <p:cNvSpPr/>
              <p:nvPr/>
            </p:nvSpPr>
            <p:spPr bwMode="auto">
              <a:xfrm>
                <a:off x="4056" y="221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chenying0907 20"/>
              <p:cNvSpPr/>
              <p:nvPr/>
            </p:nvSpPr>
            <p:spPr bwMode="auto">
              <a:xfrm>
                <a:off x="3837" y="2470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chenying0907 21"/>
              <p:cNvSpPr/>
              <p:nvPr/>
            </p:nvSpPr>
            <p:spPr bwMode="auto">
              <a:xfrm>
                <a:off x="3954" y="2311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chenying0907 22"/>
              <p:cNvSpPr/>
              <p:nvPr/>
            </p:nvSpPr>
            <p:spPr bwMode="auto">
              <a:xfrm>
                <a:off x="3576" y="18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chenying0907 23"/>
              <p:cNvSpPr/>
              <p:nvPr/>
            </p:nvSpPr>
            <p:spPr bwMode="auto">
              <a:xfrm>
                <a:off x="3281" y="25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chenying0907 24"/>
              <p:cNvSpPr/>
              <p:nvPr/>
            </p:nvSpPr>
            <p:spPr bwMode="auto">
              <a:xfrm>
                <a:off x="3364" y="2470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chenying0907 25"/>
              <p:cNvSpPr/>
              <p:nvPr/>
            </p:nvSpPr>
            <p:spPr bwMode="auto">
              <a:xfrm>
                <a:off x="3360" y="2470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chenying0907 26"/>
              <p:cNvSpPr/>
              <p:nvPr/>
            </p:nvSpPr>
            <p:spPr bwMode="auto">
              <a:xfrm>
                <a:off x="3353" y="2470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chenying0907 27"/>
              <p:cNvSpPr/>
              <p:nvPr/>
            </p:nvSpPr>
            <p:spPr bwMode="auto">
              <a:xfrm>
                <a:off x="3392" y="2482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chenying0907 28"/>
              <p:cNvSpPr/>
              <p:nvPr/>
            </p:nvSpPr>
            <p:spPr bwMode="auto">
              <a:xfrm>
                <a:off x="3390" y="2480"/>
                <a:ext cx="2" cy="7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chenying0907 29"/>
              <p:cNvSpPr/>
              <p:nvPr/>
            </p:nvSpPr>
            <p:spPr bwMode="auto">
              <a:xfrm>
                <a:off x="3341" y="247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chenying0907 30"/>
              <p:cNvSpPr/>
              <p:nvPr/>
            </p:nvSpPr>
            <p:spPr bwMode="auto">
              <a:xfrm>
                <a:off x="3822" y="2279"/>
                <a:ext cx="5" cy="4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chenying0907 31"/>
              <p:cNvSpPr/>
              <p:nvPr/>
            </p:nvSpPr>
            <p:spPr bwMode="auto">
              <a:xfrm>
                <a:off x="3292" y="252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0" name="chenying0907 32"/>
              <p:cNvSpPr/>
              <p:nvPr/>
            </p:nvSpPr>
            <p:spPr bwMode="auto">
              <a:xfrm>
                <a:off x="3699" y="2796"/>
                <a:ext cx="7" cy="5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0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3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1" name="chenying0907 33"/>
              <p:cNvSpPr/>
              <p:nvPr/>
            </p:nvSpPr>
            <p:spPr bwMode="auto">
              <a:xfrm>
                <a:off x="4616" y="18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2" name="chenying0907 34"/>
              <p:cNvSpPr/>
              <p:nvPr/>
            </p:nvSpPr>
            <p:spPr bwMode="auto">
              <a:xfrm>
                <a:off x="3262" y="2567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4 w 4"/>
                  <a:gd name="T3" fmla="*/ 4 h 4"/>
                  <a:gd name="T4" fmla="*/ 0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3" name="chenying0907 35"/>
              <p:cNvSpPr/>
              <p:nvPr/>
            </p:nvSpPr>
            <p:spPr bwMode="auto">
              <a:xfrm>
                <a:off x="3570" y="1893"/>
                <a:ext cx="6" cy="6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1 w 3"/>
                  <a:gd name="T7" fmla="*/ 0 h 3"/>
                  <a:gd name="T8" fmla="*/ 1 w 3"/>
                  <a:gd name="T9" fmla="*/ 0 h 3"/>
                  <a:gd name="T10" fmla="*/ 2 w 3"/>
                  <a:gd name="T11" fmla="*/ 1 h 3"/>
                  <a:gd name="T12" fmla="*/ 0 w 3"/>
                  <a:gd name="T13" fmla="*/ 2 h 3"/>
                  <a:gd name="T14" fmla="*/ 2 w 3"/>
                  <a:gd name="T15" fmla="*/ 2 h 3"/>
                  <a:gd name="T16" fmla="*/ 3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4" name="chenying0907 36"/>
              <p:cNvSpPr/>
              <p:nvPr/>
            </p:nvSpPr>
            <p:spPr bwMode="auto">
              <a:xfrm>
                <a:off x="3207" y="2465"/>
                <a:ext cx="183" cy="174"/>
              </a:xfrm>
              <a:custGeom>
                <a:avLst/>
                <a:gdLst>
                  <a:gd name="T0" fmla="*/ 83 w 86"/>
                  <a:gd name="T1" fmla="*/ 5 h 82"/>
                  <a:gd name="T2" fmla="*/ 80 w 86"/>
                  <a:gd name="T3" fmla="*/ 4 h 82"/>
                  <a:gd name="T4" fmla="*/ 77 w 86"/>
                  <a:gd name="T5" fmla="*/ 8 h 82"/>
                  <a:gd name="T6" fmla="*/ 76 w 86"/>
                  <a:gd name="T7" fmla="*/ 6 h 82"/>
                  <a:gd name="T8" fmla="*/ 72 w 86"/>
                  <a:gd name="T9" fmla="*/ 7 h 82"/>
                  <a:gd name="T10" fmla="*/ 70 w 86"/>
                  <a:gd name="T11" fmla="*/ 4 h 82"/>
                  <a:gd name="T12" fmla="*/ 67 w 86"/>
                  <a:gd name="T13" fmla="*/ 1 h 82"/>
                  <a:gd name="T14" fmla="*/ 68 w 86"/>
                  <a:gd name="T15" fmla="*/ 6 h 82"/>
                  <a:gd name="T16" fmla="*/ 70 w 86"/>
                  <a:gd name="T17" fmla="*/ 10 h 82"/>
                  <a:gd name="T18" fmla="*/ 65 w 86"/>
                  <a:gd name="T19" fmla="*/ 6 h 82"/>
                  <a:gd name="T20" fmla="*/ 65 w 86"/>
                  <a:gd name="T21" fmla="*/ 8 h 82"/>
                  <a:gd name="T22" fmla="*/ 62 w 86"/>
                  <a:gd name="T23" fmla="*/ 6 h 82"/>
                  <a:gd name="T24" fmla="*/ 61 w 86"/>
                  <a:gd name="T25" fmla="*/ 8 h 82"/>
                  <a:gd name="T26" fmla="*/ 59 w 86"/>
                  <a:gd name="T27" fmla="*/ 9 h 82"/>
                  <a:gd name="T28" fmla="*/ 62 w 86"/>
                  <a:gd name="T29" fmla="*/ 15 h 82"/>
                  <a:gd name="T30" fmla="*/ 58 w 86"/>
                  <a:gd name="T31" fmla="*/ 10 h 82"/>
                  <a:gd name="T32" fmla="*/ 57 w 86"/>
                  <a:gd name="T33" fmla="*/ 12 h 82"/>
                  <a:gd name="T34" fmla="*/ 53 w 86"/>
                  <a:gd name="T35" fmla="*/ 17 h 82"/>
                  <a:gd name="T36" fmla="*/ 51 w 86"/>
                  <a:gd name="T37" fmla="*/ 19 h 82"/>
                  <a:gd name="T38" fmla="*/ 48 w 86"/>
                  <a:gd name="T39" fmla="*/ 22 h 82"/>
                  <a:gd name="T40" fmla="*/ 48 w 86"/>
                  <a:gd name="T41" fmla="*/ 24 h 82"/>
                  <a:gd name="T42" fmla="*/ 46 w 86"/>
                  <a:gd name="T43" fmla="*/ 24 h 82"/>
                  <a:gd name="T44" fmla="*/ 45 w 86"/>
                  <a:gd name="T45" fmla="*/ 25 h 82"/>
                  <a:gd name="T46" fmla="*/ 46 w 86"/>
                  <a:gd name="T47" fmla="*/ 27 h 82"/>
                  <a:gd name="T48" fmla="*/ 43 w 86"/>
                  <a:gd name="T49" fmla="*/ 28 h 82"/>
                  <a:gd name="T50" fmla="*/ 40 w 86"/>
                  <a:gd name="T51" fmla="*/ 30 h 82"/>
                  <a:gd name="T52" fmla="*/ 38 w 86"/>
                  <a:gd name="T53" fmla="*/ 32 h 82"/>
                  <a:gd name="T54" fmla="*/ 36 w 86"/>
                  <a:gd name="T55" fmla="*/ 34 h 82"/>
                  <a:gd name="T56" fmla="*/ 36 w 86"/>
                  <a:gd name="T57" fmla="*/ 37 h 82"/>
                  <a:gd name="T58" fmla="*/ 34 w 86"/>
                  <a:gd name="T59" fmla="*/ 36 h 82"/>
                  <a:gd name="T60" fmla="*/ 34 w 86"/>
                  <a:gd name="T61" fmla="*/ 37 h 82"/>
                  <a:gd name="T62" fmla="*/ 31 w 86"/>
                  <a:gd name="T63" fmla="*/ 41 h 82"/>
                  <a:gd name="T64" fmla="*/ 32 w 86"/>
                  <a:gd name="T65" fmla="*/ 45 h 82"/>
                  <a:gd name="T66" fmla="*/ 31 w 86"/>
                  <a:gd name="T67" fmla="*/ 48 h 82"/>
                  <a:gd name="T68" fmla="*/ 28 w 86"/>
                  <a:gd name="T69" fmla="*/ 47 h 82"/>
                  <a:gd name="T70" fmla="*/ 25 w 86"/>
                  <a:gd name="T71" fmla="*/ 53 h 82"/>
                  <a:gd name="T72" fmla="*/ 24 w 86"/>
                  <a:gd name="T73" fmla="*/ 55 h 82"/>
                  <a:gd name="T74" fmla="*/ 18 w 86"/>
                  <a:gd name="T75" fmla="*/ 59 h 82"/>
                  <a:gd name="T76" fmla="*/ 15 w 86"/>
                  <a:gd name="T77" fmla="*/ 59 h 82"/>
                  <a:gd name="T78" fmla="*/ 14 w 86"/>
                  <a:gd name="T79" fmla="*/ 60 h 82"/>
                  <a:gd name="T80" fmla="*/ 11 w 86"/>
                  <a:gd name="T81" fmla="*/ 69 h 82"/>
                  <a:gd name="T82" fmla="*/ 2 w 86"/>
                  <a:gd name="T83" fmla="*/ 75 h 82"/>
                  <a:gd name="T84" fmla="*/ 23 w 86"/>
                  <a:gd name="T85" fmla="*/ 72 h 82"/>
                  <a:gd name="T86" fmla="*/ 28 w 86"/>
                  <a:gd name="T87" fmla="*/ 68 h 82"/>
                  <a:gd name="T88" fmla="*/ 42 w 86"/>
                  <a:gd name="T89" fmla="*/ 48 h 82"/>
                  <a:gd name="T90" fmla="*/ 49 w 86"/>
                  <a:gd name="T91" fmla="*/ 45 h 82"/>
                  <a:gd name="T92" fmla="*/ 55 w 86"/>
                  <a:gd name="T93" fmla="*/ 43 h 82"/>
                  <a:gd name="T94" fmla="*/ 63 w 86"/>
                  <a:gd name="T95" fmla="*/ 35 h 82"/>
                  <a:gd name="T96" fmla="*/ 68 w 86"/>
                  <a:gd name="T97" fmla="*/ 31 h 82"/>
                  <a:gd name="T98" fmla="*/ 74 w 86"/>
                  <a:gd name="T99" fmla="*/ 23 h 82"/>
                  <a:gd name="T100" fmla="*/ 75 w 86"/>
                  <a:gd name="T101" fmla="*/ 16 h 82"/>
                  <a:gd name="T102" fmla="*/ 82 w 86"/>
                  <a:gd name="T103" fmla="*/ 14 h 82"/>
                  <a:gd name="T104" fmla="*/ 84 w 86"/>
                  <a:gd name="T105" fmla="*/ 13 h 82"/>
                  <a:gd name="T106" fmla="*/ 84 w 86"/>
                  <a:gd name="T107" fmla="*/ 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" h="82">
                    <a:moveTo>
                      <a:pt x="84" y="7"/>
                    </a:moveTo>
                    <a:cubicBezTo>
                      <a:pt x="85" y="8"/>
                      <a:pt x="85" y="9"/>
                      <a:pt x="86" y="10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7"/>
                      <a:pt x="85" y="6"/>
                      <a:pt x="84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2" y="4"/>
                      <a:pt x="82" y="6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7"/>
                      <a:pt x="84" y="9"/>
                      <a:pt x="83" y="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2" y="7"/>
                      <a:pt x="80" y="5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9" y="5"/>
                      <a:pt x="81" y="7"/>
                      <a:pt x="81" y="7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4"/>
                      <a:pt x="79" y="6"/>
                      <a:pt x="77" y="5"/>
                    </a:cubicBezTo>
                    <a:cubicBezTo>
                      <a:pt x="77" y="5"/>
                      <a:pt x="77" y="6"/>
                      <a:pt x="77" y="8"/>
                    </a:cubicBezTo>
                    <a:cubicBezTo>
                      <a:pt x="77" y="8"/>
                      <a:pt x="76" y="5"/>
                      <a:pt x="76" y="6"/>
                    </a:cubicBezTo>
                    <a:cubicBezTo>
                      <a:pt x="75" y="5"/>
                      <a:pt x="74" y="3"/>
                      <a:pt x="74" y="2"/>
                    </a:cubicBezTo>
                    <a:cubicBezTo>
                      <a:pt x="74" y="2"/>
                      <a:pt x="73" y="1"/>
                      <a:pt x="73" y="2"/>
                    </a:cubicBezTo>
                    <a:cubicBezTo>
                      <a:pt x="73" y="1"/>
                      <a:pt x="72" y="0"/>
                      <a:pt x="72" y="0"/>
                    </a:cubicBezTo>
                    <a:cubicBezTo>
                      <a:pt x="73" y="1"/>
                      <a:pt x="74" y="3"/>
                      <a:pt x="74" y="3"/>
                    </a:cubicBezTo>
                    <a:cubicBezTo>
                      <a:pt x="76" y="5"/>
                      <a:pt x="74" y="4"/>
                      <a:pt x="76" y="6"/>
                    </a:cubicBezTo>
                    <a:cubicBezTo>
                      <a:pt x="75" y="6"/>
                      <a:pt x="74" y="6"/>
                      <a:pt x="74" y="7"/>
                    </a:cubicBezTo>
                    <a:cubicBezTo>
                      <a:pt x="74" y="7"/>
                      <a:pt x="73" y="5"/>
                      <a:pt x="73" y="4"/>
                    </a:cubicBezTo>
                    <a:cubicBezTo>
                      <a:pt x="73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10"/>
                    </a:cubicBezTo>
                    <a:cubicBezTo>
                      <a:pt x="75" y="10"/>
                      <a:pt x="75" y="11"/>
                      <a:pt x="75" y="11"/>
                    </a:cubicBezTo>
                    <a:cubicBezTo>
                      <a:pt x="74" y="9"/>
                      <a:pt x="72" y="7"/>
                      <a:pt x="72" y="7"/>
                    </a:cubicBezTo>
                    <a:cubicBezTo>
                      <a:pt x="71" y="5"/>
                      <a:pt x="73" y="7"/>
                      <a:pt x="71" y="5"/>
                    </a:cubicBezTo>
                    <a:cubicBezTo>
                      <a:pt x="70" y="3"/>
                      <a:pt x="71" y="2"/>
                      <a:pt x="72" y="3"/>
                    </a:cubicBezTo>
                    <a:cubicBezTo>
                      <a:pt x="71" y="1"/>
                      <a:pt x="71" y="3"/>
                      <a:pt x="70" y="1"/>
                    </a:cubicBezTo>
                    <a:cubicBezTo>
                      <a:pt x="70" y="1"/>
                      <a:pt x="70" y="3"/>
                      <a:pt x="70" y="3"/>
                    </a:cubicBezTo>
                    <a:cubicBezTo>
                      <a:pt x="71" y="4"/>
                      <a:pt x="71" y="4"/>
                      <a:pt x="71" y="5"/>
                    </a:cubicBezTo>
                    <a:cubicBezTo>
                      <a:pt x="72" y="8"/>
                      <a:pt x="70" y="4"/>
                      <a:pt x="70" y="4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4"/>
                      <a:pt x="69" y="4"/>
                    </a:cubicBezTo>
                    <a:cubicBezTo>
                      <a:pt x="67" y="2"/>
                      <a:pt x="69" y="4"/>
                      <a:pt x="68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8" y="2"/>
                      <a:pt x="67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8" y="3"/>
                      <a:pt x="69" y="4"/>
                      <a:pt x="69" y="4"/>
                    </a:cubicBezTo>
                    <a:cubicBezTo>
                      <a:pt x="70" y="7"/>
                      <a:pt x="69" y="4"/>
                      <a:pt x="69" y="5"/>
                    </a:cubicBezTo>
                    <a:cubicBezTo>
                      <a:pt x="69" y="7"/>
                      <a:pt x="69" y="5"/>
                      <a:pt x="70" y="6"/>
                    </a:cubicBezTo>
                    <a:cubicBezTo>
                      <a:pt x="71" y="8"/>
                      <a:pt x="70" y="8"/>
                      <a:pt x="70" y="8"/>
                    </a:cubicBezTo>
                    <a:cubicBezTo>
                      <a:pt x="70" y="9"/>
                      <a:pt x="69" y="7"/>
                      <a:pt x="68" y="6"/>
                    </a:cubicBezTo>
                    <a:cubicBezTo>
                      <a:pt x="68" y="6"/>
                      <a:pt x="68" y="5"/>
                      <a:pt x="69" y="6"/>
                    </a:cubicBezTo>
                    <a:cubicBezTo>
                      <a:pt x="68" y="4"/>
                      <a:pt x="67" y="3"/>
                      <a:pt x="66" y="2"/>
                    </a:cubicBezTo>
                    <a:cubicBezTo>
                      <a:pt x="65" y="1"/>
                      <a:pt x="67" y="4"/>
                      <a:pt x="67" y="4"/>
                    </a:cubicBezTo>
                    <a:cubicBezTo>
                      <a:pt x="67" y="3"/>
                      <a:pt x="68" y="5"/>
                      <a:pt x="68" y="6"/>
                    </a:cubicBezTo>
                    <a:cubicBezTo>
                      <a:pt x="70" y="10"/>
                      <a:pt x="66" y="3"/>
                      <a:pt x="66" y="4"/>
                    </a:cubicBezTo>
                    <a:cubicBezTo>
                      <a:pt x="68" y="6"/>
                      <a:pt x="67" y="8"/>
                      <a:pt x="70" y="10"/>
                    </a:cubicBezTo>
                    <a:cubicBezTo>
                      <a:pt x="70" y="11"/>
                      <a:pt x="70" y="12"/>
                      <a:pt x="70" y="12"/>
                    </a:cubicBezTo>
                    <a:cubicBezTo>
                      <a:pt x="69" y="10"/>
                      <a:pt x="69" y="10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5" y="5"/>
                      <a:pt x="65" y="6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5"/>
                      <a:pt x="65" y="7"/>
                      <a:pt x="65" y="7"/>
                    </a:cubicBezTo>
                    <a:cubicBezTo>
                      <a:pt x="65" y="7"/>
                      <a:pt x="64" y="6"/>
                      <a:pt x="63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5"/>
                      <a:pt x="62" y="3"/>
                      <a:pt x="62" y="4"/>
                    </a:cubicBezTo>
                    <a:cubicBezTo>
                      <a:pt x="63" y="5"/>
                      <a:pt x="64" y="6"/>
                      <a:pt x="65" y="8"/>
                    </a:cubicBezTo>
                    <a:cubicBezTo>
                      <a:pt x="65" y="8"/>
                      <a:pt x="64" y="7"/>
                      <a:pt x="64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2" y="4"/>
                      <a:pt x="62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3" y="8"/>
                      <a:pt x="61" y="6"/>
                    </a:cubicBezTo>
                    <a:cubicBezTo>
                      <a:pt x="63" y="8"/>
                      <a:pt x="61" y="6"/>
                      <a:pt x="62" y="7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2" y="7"/>
                      <a:pt x="63" y="9"/>
                      <a:pt x="63" y="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6"/>
                      <a:pt x="62" y="10"/>
                      <a:pt x="61" y="10"/>
                    </a:cubicBezTo>
                    <a:cubicBezTo>
                      <a:pt x="61" y="9"/>
                      <a:pt x="60" y="7"/>
                      <a:pt x="60" y="7"/>
                    </a:cubicBezTo>
                    <a:cubicBezTo>
                      <a:pt x="61" y="9"/>
                      <a:pt x="61" y="10"/>
                      <a:pt x="62" y="11"/>
                    </a:cubicBezTo>
                    <a:cubicBezTo>
                      <a:pt x="61" y="11"/>
                      <a:pt x="60" y="9"/>
                      <a:pt x="59" y="7"/>
                    </a:cubicBezTo>
                    <a:cubicBezTo>
                      <a:pt x="60" y="9"/>
                      <a:pt x="58" y="7"/>
                      <a:pt x="59" y="9"/>
                    </a:cubicBezTo>
                    <a:cubicBezTo>
                      <a:pt x="60" y="9"/>
                      <a:pt x="60" y="10"/>
                      <a:pt x="61" y="11"/>
                    </a:cubicBezTo>
                    <a:cubicBezTo>
                      <a:pt x="61" y="11"/>
                      <a:pt x="60" y="10"/>
                      <a:pt x="60" y="10"/>
                    </a:cubicBezTo>
                    <a:cubicBezTo>
                      <a:pt x="60" y="10"/>
                      <a:pt x="61" y="12"/>
                      <a:pt x="61" y="12"/>
                    </a:cubicBezTo>
                    <a:cubicBezTo>
                      <a:pt x="61" y="12"/>
                      <a:pt x="62" y="14"/>
                      <a:pt x="61" y="13"/>
                    </a:cubicBezTo>
                    <a:cubicBezTo>
                      <a:pt x="60" y="12"/>
                      <a:pt x="61" y="12"/>
                      <a:pt x="60" y="11"/>
                    </a:cubicBezTo>
                    <a:cubicBezTo>
                      <a:pt x="60" y="11"/>
                      <a:pt x="62" y="15"/>
                      <a:pt x="62" y="15"/>
                    </a:cubicBezTo>
                    <a:cubicBezTo>
                      <a:pt x="63" y="16"/>
                      <a:pt x="65" y="18"/>
                      <a:pt x="65" y="19"/>
                    </a:cubicBezTo>
                    <a:cubicBezTo>
                      <a:pt x="64" y="19"/>
                      <a:pt x="65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5"/>
                      <a:pt x="61" y="13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8" y="10"/>
                      <a:pt x="58" y="10"/>
                    </a:cubicBezTo>
                    <a:cubicBezTo>
                      <a:pt x="59" y="12"/>
                      <a:pt x="57" y="11"/>
                      <a:pt x="58" y="11"/>
                    </a:cubicBezTo>
                    <a:cubicBezTo>
                      <a:pt x="59" y="12"/>
                      <a:pt x="58" y="11"/>
                      <a:pt x="58" y="12"/>
                    </a:cubicBezTo>
                    <a:cubicBezTo>
                      <a:pt x="58" y="12"/>
                      <a:pt x="60" y="14"/>
                      <a:pt x="59" y="14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8" y="13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5" y="13"/>
                      <a:pt x="57" y="17"/>
                    </a:cubicBezTo>
                    <a:cubicBezTo>
                      <a:pt x="56" y="16"/>
                      <a:pt x="55" y="16"/>
                      <a:pt x="54" y="15"/>
                    </a:cubicBezTo>
                    <a:cubicBezTo>
                      <a:pt x="55" y="16"/>
                      <a:pt x="55" y="17"/>
                      <a:pt x="55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5"/>
                      <a:pt x="54" y="17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6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3" y="19"/>
                      <a:pt x="52" y="17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2" y="18"/>
                      <a:pt x="51" y="18"/>
                      <a:pt x="51" y="19"/>
                    </a:cubicBezTo>
                    <a:cubicBezTo>
                      <a:pt x="52" y="19"/>
                      <a:pt x="52" y="20"/>
                      <a:pt x="53" y="21"/>
                    </a:cubicBezTo>
                    <a:cubicBezTo>
                      <a:pt x="55" y="22"/>
                      <a:pt x="53" y="20"/>
                      <a:pt x="54" y="22"/>
                    </a:cubicBezTo>
                    <a:cubicBezTo>
                      <a:pt x="53" y="21"/>
                      <a:pt x="52" y="20"/>
                      <a:pt x="52" y="20"/>
                    </a:cubicBezTo>
                    <a:cubicBezTo>
                      <a:pt x="49" y="18"/>
                      <a:pt x="50" y="21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0"/>
                      <a:pt x="50" y="22"/>
                      <a:pt x="48" y="22"/>
                    </a:cubicBezTo>
                    <a:cubicBezTo>
                      <a:pt x="49" y="22"/>
                      <a:pt x="51" y="25"/>
                      <a:pt x="51" y="25"/>
                    </a:cubicBezTo>
                    <a:cubicBezTo>
                      <a:pt x="52" y="26"/>
                      <a:pt x="49" y="23"/>
                      <a:pt x="48" y="22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4"/>
                      <a:pt x="49" y="25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7" y="23"/>
                      <a:pt x="47" y="23"/>
                    </a:cubicBezTo>
                    <a:cubicBezTo>
                      <a:pt x="48" y="25"/>
                      <a:pt x="47" y="24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4"/>
                      <a:pt x="47" y="25"/>
                      <a:pt x="47" y="26"/>
                    </a:cubicBezTo>
                    <a:cubicBezTo>
                      <a:pt x="48" y="27"/>
                      <a:pt x="47" y="26"/>
                      <a:pt x="46" y="26"/>
                    </a:cubicBezTo>
                    <a:cubicBezTo>
                      <a:pt x="46" y="25"/>
                      <a:pt x="47" y="26"/>
                      <a:pt x="47" y="25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5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5"/>
                    </a:cubicBezTo>
                    <a:cubicBezTo>
                      <a:pt x="46" y="26"/>
                      <a:pt x="45" y="26"/>
                      <a:pt x="46" y="27"/>
                    </a:cubicBezTo>
                    <a:cubicBezTo>
                      <a:pt x="46" y="27"/>
                      <a:pt x="47" y="27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8"/>
                      <a:pt x="46" y="28"/>
                      <a:pt x="47" y="2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8"/>
                      <a:pt x="46" y="28"/>
                      <a:pt x="46" y="29"/>
                    </a:cubicBezTo>
                    <a:cubicBezTo>
                      <a:pt x="45" y="27"/>
                      <a:pt x="44" y="26"/>
                      <a:pt x="44" y="26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7"/>
                      <a:pt x="43" y="27"/>
                    </a:cubicBezTo>
                    <a:cubicBezTo>
                      <a:pt x="42" y="26"/>
                      <a:pt x="46" y="31"/>
                      <a:pt x="45" y="30"/>
                    </a:cubicBezTo>
                    <a:cubicBezTo>
                      <a:pt x="44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2" y="28"/>
                      <a:pt x="44" y="28"/>
                    </a:cubicBezTo>
                    <a:cubicBezTo>
                      <a:pt x="44" y="29"/>
                      <a:pt x="44" y="29"/>
                      <a:pt x="44" y="30"/>
                    </a:cubicBezTo>
                    <a:cubicBezTo>
                      <a:pt x="41" y="27"/>
                      <a:pt x="42" y="30"/>
                      <a:pt x="40" y="29"/>
                    </a:cubicBezTo>
                    <a:cubicBezTo>
                      <a:pt x="42" y="30"/>
                      <a:pt x="41" y="29"/>
                      <a:pt x="41" y="30"/>
                    </a:cubicBezTo>
                    <a:cubicBezTo>
                      <a:pt x="39" y="28"/>
                      <a:pt x="41" y="31"/>
                      <a:pt x="40" y="3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0" y="31"/>
                      <a:pt x="44" y="35"/>
                      <a:pt x="41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29"/>
                      <a:pt x="41" y="33"/>
                      <a:pt x="39" y="31"/>
                    </a:cubicBezTo>
                    <a:cubicBezTo>
                      <a:pt x="39" y="32"/>
                      <a:pt x="40" y="33"/>
                      <a:pt x="41" y="34"/>
                    </a:cubicBezTo>
                    <a:cubicBezTo>
                      <a:pt x="40" y="33"/>
                      <a:pt x="39" y="33"/>
                      <a:pt x="38" y="32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8" y="33"/>
                      <a:pt x="38" y="33"/>
                    </a:cubicBezTo>
                    <a:cubicBezTo>
                      <a:pt x="37" y="32"/>
                      <a:pt x="37" y="33"/>
                      <a:pt x="36" y="33"/>
                    </a:cubicBezTo>
                    <a:cubicBezTo>
                      <a:pt x="37" y="35"/>
                      <a:pt x="35" y="32"/>
                      <a:pt x="3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5"/>
                      <a:pt x="38" y="36"/>
                      <a:pt x="38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3"/>
                      <a:pt x="36" y="35"/>
                      <a:pt x="35" y="34"/>
                    </a:cubicBezTo>
                    <a:cubicBezTo>
                      <a:pt x="36" y="35"/>
                      <a:pt x="35" y="34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8"/>
                      <a:pt x="35" y="36"/>
                      <a:pt x="35" y="36"/>
                    </a:cubicBezTo>
                    <a:cubicBezTo>
                      <a:pt x="34" y="35"/>
                      <a:pt x="34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4" y="36"/>
                      <a:pt x="34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6"/>
                      <a:pt x="34" y="37"/>
                    </a:cubicBezTo>
                    <a:cubicBezTo>
                      <a:pt x="32" y="36"/>
                      <a:pt x="33" y="38"/>
                      <a:pt x="33" y="39"/>
                    </a:cubicBezTo>
                    <a:cubicBezTo>
                      <a:pt x="33" y="39"/>
                      <a:pt x="32" y="38"/>
                      <a:pt x="33" y="38"/>
                    </a:cubicBezTo>
                    <a:cubicBezTo>
                      <a:pt x="33" y="39"/>
                      <a:pt x="33" y="40"/>
                      <a:pt x="33" y="39"/>
                    </a:cubicBezTo>
                    <a:cubicBezTo>
                      <a:pt x="33" y="40"/>
                      <a:pt x="32" y="38"/>
                      <a:pt x="32" y="38"/>
                    </a:cubicBezTo>
                    <a:cubicBezTo>
                      <a:pt x="31" y="38"/>
                      <a:pt x="33" y="40"/>
                      <a:pt x="32" y="40"/>
                    </a:cubicBezTo>
                    <a:cubicBezTo>
                      <a:pt x="30" y="38"/>
                      <a:pt x="33" y="42"/>
                      <a:pt x="31" y="41"/>
                    </a:cubicBezTo>
                    <a:cubicBezTo>
                      <a:pt x="31" y="41"/>
                      <a:pt x="31" y="40"/>
                      <a:pt x="30" y="39"/>
                    </a:cubicBezTo>
                    <a:cubicBezTo>
                      <a:pt x="30" y="40"/>
                      <a:pt x="30" y="41"/>
                      <a:pt x="31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2"/>
                      <a:pt x="31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29" y="44"/>
                      <a:pt x="29" y="44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0" y="47"/>
                      <a:pt x="29" y="46"/>
                    </a:cubicBezTo>
                    <a:cubicBezTo>
                      <a:pt x="29" y="46"/>
                      <a:pt x="31" y="49"/>
                      <a:pt x="31" y="50"/>
                    </a:cubicBezTo>
                    <a:cubicBezTo>
                      <a:pt x="31" y="50"/>
                      <a:pt x="31" y="51"/>
                      <a:pt x="31" y="51"/>
                    </a:cubicBezTo>
                    <a:cubicBezTo>
                      <a:pt x="30" y="50"/>
                      <a:pt x="31" y="51"/>
                      <a:pt x="31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8" y="48"/>
                      <a:pt x="28" y="47"/>
                    </a:cubicBezTo>
                    <a:cubicBezTo>
                      <a:pt x="28" y="48"/>
                      <a:pt x="27" y="47"/>
                      <a:pt x="26" y="47"/>
                    </a:cubicBezTo>
                    <a:cubicBezTo>
                      <a:pt x="28" y="49"/>
                      <a:pt x="27" y="49"/>
                      <a:pt x="28" y="51"/>
                    </a:cubicBezTo>
                    <a:cubicBezTo>
                      <a:pt x="28" y="51"/>
                      <a:pt x="27" y="49"/>
                      <a:pt x="26" y="49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1"/>
                      <a:pt x="27" y="54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3" y="52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4" y="55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2" y="52"/>
                      <a:pt x="24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3" y="55"/>
                      <a:pt x="22" y="55"/>
                      <a:pt x="23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5"/>
                      <a:pt x="18" y="56"/>
                      <a:pt x="18" y="59"/>
                    </a:cubicBezTo>
                    <a:cubicBezTo>
                      <a:pt x="16" y="57"/>
                      <a:pt x="17" y="57"/>
                      <a:pt x="16" y="56"/>
                    </a:cubicBezTo>
                    <a:cubicBezTo>
                      <a:pt x="18" y="58"/>
                      <a:pt x="16" y="57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8"/>
                      <a:pt x="15" y="57"/>
                      <a:pt x="16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4" y="56"/>
                      <a:pt x="15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3" y="57"/>
                      <a:pt x="15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58"/>
                      <a:pt x="15" y="61"/>
                      <a:pt x="14" y="60"/>
                    </a:cubicBezTo>
                    <a:cubicBezTo>
                      <a:pt x="14" y="60"/>
                      <a:pt x="14" y="61"/>
                      <a:pt x="15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3" y="62"/>
                      <a:pt x="12" y="63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3" y="67"/>
                      <a:pt x="9" y="64"/>
                      <a:pt x="12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8"/>
                      <a:pt x="10" y="68"/>
                      <a:pt x="11" y="69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8"/>
                      <a:pt x="11" y="70"/>
                      <a:pt x="11" y="70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7" y="68"/>
                      <a:pt x="4" y="67"/>
                      <a:pt x="5" y="71"/>
                    </a:cubicBezTo>
                    <a:cubicBezTo>
                      <a:pt x="5" y="72"/>
                      <a:pt x="3" y="70"/>
                      <a:pt x="3" y="70"/>
                    </a:cubicBezTo>
                    <a:cubicBezTo>
                      <a:pt x="5" y="73"/>
                      <a:pt x="0" y="70"/>
                      <a:pt x="2" y="75"/>
                    </a:cubicBezTo>
                    <a:cubicBezTo>
                      <a:pt x="2" y="77"/>
                      <a:pt x="6" y="82"/>
                      <a:pt x="6" y="82"/>
                    </a:cubicBezTo>
                    <a:cubicBezTo>
                      <a:pt x="7" y="78"/>
                      <a:pt x="10" y="79"/>
                      <a:pt x="14" y="80"/>
                    </a:cubicBezTo>
                    <a:cubicBezTo>
                      <a:pt x="14" y="79"/>
                      <a:pt x="14" y="77"/>
                      <a:pt x="15" y="78"/>
                    </a:cubicBezTo>
                    <a:cubicBezTo>
                      <a:pt x="18" y="75"/>
                      <a:pt x="23" y="77"/>
                      <a:pt x="24" y="73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3" y="70"/>
                      <a:pt x="24" y="72"/>
                      <a:pt x="24" y="72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5" y="68"/>
                      <a:pt x="27" y="69"/>
                      <a:pt x="25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7"/>
                      <a:pt x="26" y="67"/>
                      <a:pt x="28" y="68"/>
                    </a:cubicBezTo>
                    <a:cubicBezTo>
                      <a:pt x="32" y="68"/>
                      <a:pt x="33" y="64"/>
                      <a:pt x="36" y="63"/>
                    </a:cubicBezTo>
                    <a:cubicBezTo>
                      <a:pt x="39" y="60"/>
                      <a:pt x="40" y="57"/>
                      <a:pt x="43" y="54"/>
                    </a:cubicBezTo>
                    <a:cubicBezTo>
                      <a:pt x="41" y="51"/>
                      <a:pt x="42" y="52"/>
                      <a:pt x="41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1" y="48"/>
                      <a:pt x="42" y="49"/>
                      <a:pt x="44" y="50"/>
                    </a:cubicBezTo>
                    <a:cubicBezTo>
                      <a:pt x="43" y="49"/>
                      <a:pt x="44" y="50"/>
                      <a:pt x="42" y="48"/>
                    </a:cubicBezTo>
                    <a:cubicBezTo>
                      <a:pt x="41" y="47"/>
                      <a:pt x="44" y="50"/>
                      <a:pt x="44" y="49"/>
                    </a:cubicBezTo>
                    <a:cubicBezTo>
                      <a:pt x="45" y="50"/>
                      <a:pt x="43" y="48"/>
                      <a:pt x="44" y="49"/>
                    </a:cubicBezTo>
                    <a:cubicBezTo>
                      <a:pt x="43" y="46"/>
                      <a:pt x="44" y="50"/>
                      <a:pt x="47" y="50"/>
                    </a:cubicBezTo>
                    <a:cubicBezTo>
                      <a:pt x="47" y="49"/>
                      <a:pt x="47" y="46"/>
                      <a:pt x="49" y="46"/>
                    </a:cubicBezTo>
                    <a:cubicBezTo>
                      <a:pt x="49" y="46"/>
                      <a:pt x="48" y="45"/>
                      <a:pt x="48" y="45"/>
                    </a:cubicBezTo>
                    <a:cubicBezTo>
                      <a:pt x="50" y="47"/>
                      <a:pt x="48" y="44"/>
                      <a:pt x="49" y="4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0" y="45"/>
                      <a:pt x="52" y="45"/>
                    </a:cubicBezTo>
                    <a:cubicBezTo>
                      <a:pt x="51" y="44"/>
                      <a:pt x="54" y="45"/>
                      <a:pt x="53" y="44"/>
                    </a:cubicBezTo>
                    <a:cubicBezTo>
                      <a:pt x="54" y="45"/>
                      <a:pt x="54" y="44"/>
                      <a:pt x="54" y="45"/>
                    </a:cubicBezTo>
                    <a:cubicBezTo>
                      <a:pt x="52" y="42"/>
                      <a:pt x="56" y="45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2"/>
                      <a:pt x="58" y="42"/>
                      <a:pt x="58" y="39"/>
                    </a:cubicBezTo>
                    <a:cubicBezTo>
                      <a:pt x="59" y="38"/>
                      <a:pt x="62" y="40"/>
                      <a:pt x="62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37"/>
                      <a:pt x="62" y="38"/>
                    </a:cubicBezTo>
                    <a:cubicBezTo>
                      <a:pt x="61" y="36"/>
                      <a:pt x="63" y="37"/>
                      <a:pt x="64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6"/>
                      <a:pt x="63" y="33"/>
                      <a:pt x="66" y="34"/>
                    </a:cubicBezTo>
                    <a:cubicBezTo>
                      <a:pt x="63" y="32"/>
                      <a:pt x="65" y="33"/>
                      <a:pt x="64" y="32"/>
                    </a:cubicBezTo>
                    <a:cubicBezTo>
                      <a:pt x="64" y="32"/>
                      <a:pt x="65" y="33"/>
                      <a:pt x="65" y="33"/>
                    </a:cubicBezTo>
                    <a:cubicBezTo>
                      <a:pt x="66" y="33"/>
                      <a:pt x="66" y="32"/>
                      <a:pt x="67" y="33"/>
                    </a:cubicBezTo>
                    <a:cubicBezTo>
                      <a:pt x="67" y="32"/>
                      <a:pt x="66" y="31"/>
                      <a:pt x="66" y="31"/>
                    </a:cubicBezTo>
                    <a:cubicBezTo>
                      <a:pt x="68" y="33"/>
                      <a:pt x="67" y="31"/>
                      <a:pt x="68" y="31"/>
                    </a:cubicBezTo>
                    <a:cubicBezTo>
                      <a:pt x="66" y="29"/>
                      <a:pt x="66" y="28"/>
                      <a:pt x="66" y="28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71" y="30"/>
                      <a:pt x="70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5"/>
                      <a:pt x="73" y="26"/>
                      <a:pt x="72" y="23"/>
                    </a:cubicBezTo>
                    <a:cubicBezTo>
                      <a:pt x="73" y="23"/>
                      <a:pt x="73" y="24"/>
                      <a:pt x="74" y="23"/>
                    </a:cubicBezTo>
                    <a:cubicBezTo>
                      <a:pt x="73" y="22"/>
                      <a:pt x="73" y="22"/>
                      <a:pt x="72" y="20"/>
                    </a:cubicBezTo>
                    <a:cubicBezTo>
                      <a:pt x="72" y="20"/>
                      <a:pt x="73" y="21"/>
                      <a:pt x="74" y="21"/>
                    </a:cubicBezTo>
                    <a:cubicBezTo>
                      <a:pt x="74" y="21"/>
                      <a:pt x="76" y="23"/>
                      <a:pt x="75" y="2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0"/>
                      <a:pt x="75" y="18"/>
                      <a:pt x="76" y="19"/>
                    </a:cubicBezTo>
                    <a:cubicBezTo>
                      <a:pt x="76" y="18"/>
                      <a:pt x="76" y="17"/>
                      <a:pt x="75" y="16"/>
                    </a:cubicBezTo>
                    <a:cubicBezTo>
                      <a:pt x="75" y="16"/>
                      <a:pt x="76" y="18"/>
                      <a:pt x="76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7"/>
                      <a:pt x="79" y="15"/>
                    </a:cubicBezTo>
                    <a:cubicBezTo>
                      <a:pt x="80" y="17"/>
                      <a:pt x="80" y="15"/>
                      <a:pt x="81" y="15"/>
                    </a:cubicBezTo>
                    <a:cubicBezTo>
                      <a:pt x="81" y="14"/>
                      <a:pt x="82" y="15"/>
                      <a:pt x="81" y="13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3" y="13"/>
                      <a:pt x="84" y="14"/>
                    </a:cubicBezTo>
                    <a:cubicBezTo>
                      <a:pt x="84" y="14"/>
                      <a:pt x="83" y="12"/>
                      <a:pt x="83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1"/>
                      <a:pt x="83" y="10"/>
                      <a:pt x="82" y="8"/>
                    </a:cubicBezTo>
                    <a:cubicBezTo>
                      <a:pt x="83" y="9"/>
                      <a:pt x="82" y="8"/>
                      <a:pt x="83" y="9"/>
                    </a:cubicBezTo>
                    <a:cubicBezTo>
                      <a:pt x="83" y="10"/>
                      <a:pt x="84" y="11"/>
                      <a:pt x="84" y="13"/>
                    </a:cubicBezTo>
                    <a:cubicBezTo>
                      <a:pt x="85" y="13"/>
                      <a:pt x="84" y="10"/>
                      <a:pt x="85" y="11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5" y="10"/>
                      <a:pt x="85" y="10"/>
                      <a:pt x="86" y="11"/>
                    </a:cubicBezTo>
                    <a:cubicBezTo>
                      <a:pt x="86" y="11"/>
                      <a:pt x="86" y="11"/>
                      <a:pt x="86" y="10"/>
                    </a:cubicBezTo>
                    <a:cubicBezTo>
                      <a:pt x="86" y="10"/>
                      <a:pt x="85" y="10"/>
                      <a:pt x="85" y="10"/>
                    </a:cubicBezTo>
                    <a:cubicBezTo>
                      <a:pt x="85" y="9"/>
                      <a:pt x="85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6"/>
                      <a:pt x="84" y="5"/>
                      <a:pt x="8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5" name="chenying0907 37"/>
              <p:cNvSpPr/>
              <p:nvPr/>
            </p:nvSpPr>
            <p:spPr bwMode="auto">
              <a:xfrm>
                <a:off x="3725" y="226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6" name="chenying0907 38"/>
              <p:cNvSpPr/>
              <p:nvPr/>
            </p:nvSpPr>
            <p:spPr bwMode="auto">
              <a:xfrm>
                <a:off x="3474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7" name="chenying0907 39"/>
              <p:cNvSpPr/>
              <p:nvPr/>
            </p:nvSpPr>
            <p:spPr bwMode="auto">
              <a:xfrm>
                <a:off x="3799" y="26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8" name="chenying0907 40"/>
              <p:cNvSpPr/>
              <p:nvPr/>
            </p:nvSpPr>
            <p:spPr bwMode="auto">
              <a:xfrm>
                <a:off x="3470" y="2079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9" name="chenying0907 41"/>
              <p:cNvSpPr/>
              <p:nvPr/>
            </p:nvSpPr>
            <p:spPr bwMode="auto">
              <a:xfrm>
                <a:off x="3825" y="27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0" name="chenying0907 42"/>
              <p:cNvSpPr/>
              <p:nvPr/>
            </p:nvSpPr>
            <p:spPr bwMode="auto">
              <a:xfrm>
                <a:off x="3466" y="215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1" name="chenying0907 43"/>
              <p:cNvSpPr/>
              <p:nvPr/>
            </p:nvSpPr>
            <p:spPr bwMode="auto">
              <a:xfrm>
                <a:off x="3916" y="2582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2" name="chenying0907 44"/>
              <p:cNvSpPr/>
              <p:nvPr/>
            </p:nvSpPr>
            <p:spPr bwMode="auto">
              <a:xfrm>
                <a:off x="3899" y="27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3" name="chenying0907 45"/>
              <p:cNvSpPr/>
              <p:nvPr/>
            </p:nvSpPr>
            <p:spPr bwMode="auto">
              <a:xfrm>
                <a:off x="3926" y="2582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4" name="chenying0907 46"/>
              <p:cNvSpPr/>
              <p:nvPr/>
            </p:nvSpPr>
            <p:spPr bwMode="auto">
              <a:xfrm>
                <a:off x="3850" y="26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5" name="chenying0907 47"/>
              <p:cNvSpPr/>
              <p:nvPr/>
            </p:nvSpPr>
            <p:spPr bwMode="auto">
              <a:xfrm>
                <a:off x="3926" y="25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6" name="chenying0907 48"/>
              <p:cNvSpPr/>
              <p:nvPr/>
            </p:nvSpPr>
            <p:spPr bwMode="auto">
              <a:xfrm>
                <a:off x="3810" y="27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7" name="chenying0907 49"/>
              <p:cNvSpPr/>
              <p:nvPr/>
            </p:nvSpPr>
            <p:spPr bwMode="auto">
              <a:xfrm>
                <a:off x="3827" y="22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8" name="chenying0907 50"/>
              <p:cNvSpPr/>
              <p:nvPr/>
            </p:nvSpPr>
            <p:spPr bwMode="auto">
              <a:xfrm>
                <a:off x="3470" y="20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9" name="chenying0907 51"/>
              <p:cNvSpPr/>
              <p:nvPr/>
            </p:nvSpPr>
            <p:spPr bwMode="auto">
              <a:xfrm>
                <a:off x="4497" y="233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0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0" name="chenying0907 52"/>
              <p:cNvSpPr/>
              <p:nvPr/>
            </p:nvSpPr>
            <p:spPr bwMode="auto">
              <a:xfrm>
                <a:off x="4468" y="231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0 h 2"/>
                  <a:gd name="T4" fmla="*/ 0 w 2"/>
                  <a:gd name="T5" fmla="*/ 2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1" name="chenying0907 53"/>
              <p:cNvSpPr/>
              <p:nvPr/>
            </p:nvSpPr>
            <p:spPr bwMode="auto">
              <a:xfrm>
                <a:off x="4451" y="22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2" name="chenying0907 54"/>
              <p:cNvSpPr/>
              <p:nvPr/>
            </p:nvSpPr>
            <p:spPr bwMode="auto">
              <a:xfrm>
                <a:off x="4385" y="2289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3" name="chenying0907 55"/>
              <p:cNvSpPr/>
              <p:nvPr/>
            </p:nvSpPr>
            <p:spPr bwMode="auto">
              <a:xfrm>
                <a:off x="4381" y="2277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1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4" name="chenying0907 56"/>
              <p:cNvSpPr/>
              <p:nvPr/>
            </p:nvSpPr>
            <p:spPr bwMode="auto">
              <a:xfrm>
                <a:off x="4383" y="2281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5" name="chenying0907 57"/>
              <p:cNvSpPr/>
              <p:nvPr/>
            </p:nvSpPr>
            <p:spPr bwMode="auto">
              <a:xfrm>
                <a:off x="4504" y="23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6" name="chenying0907 58"/>
              <p:cNvSpPr/>
              <p:nvPr/>
            </p:nvSpPr>
            <p:spPr bwMode="auto">
              <a:xfrm>
                <a:off x="3602" y="1893"/>
                <a:ext cx="27" cy="2"/>
              </a:xfrm>
              <a:custGeom>
                <a:avLst/>
                <a:gdLst>
                  <a:gd name="T0" fmla="*/ 4 w 13"/>
                  <a:gd name="T1" fmla="*/ 1 h 1"/>
                  <a:gd name="T2" fmla="*/ 6 w 13"/>
                  <a:gd name="T3" fmla="*/ 1 h 1"/>
                  <a:gd name="T4" fmla="*/ 6 w 13"/>
                  <a:gd name="T5" fmla="*/ 1 h 1"/>
                  <a:gd name="T6" fmla="*/ 6 w 13"/>
                  <a:gd name="T7" fmla="*/ 1 h 1"/>
                  <a:gd name="T8" fmla="*/ 6 w 13"/>
                  <a:gd name="T9" fmla="*/ 1 h 1"/>
                  <a:gd name="T10" fmla="*/ 6 w 13"/>
                  <a:gd name="T11" fmla="*/ 1 h 1"/>
                  <a:gd name="T12" fmla="*/ 6 w 13"/>
                  <a:gd name="T13" fmla="*/ 1 h 1"/>
                  <a:gd name="T14" fmla="*/ 6 w 13"/>
                  <a:gd name="T15" fmla="*/ 1 h 1"/>
                  <a:gd name="T16" fmla="*/ 4 w 13"/>
                  <a:gd name="T17" fmla="*/ 1 h 1"/>
                  <a:gd name="T18" fmla="*/ 4 w 13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">
                    <a:moveTo>
                      <a:pt x="4" y="1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1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7" name="chenying0907 59"/>
              <p:cNvSpPr/>
              <p:nvPr/>
            </p:nvSpPr>
            <p:spPr bwMode="auto">
              <a:xfrm>
                <a:off x="4495" y="233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8" name="chenying0907 60"/>
              <p:cNvSpPr/>
              <p:nvPr/>
            </p:nvSpPr>
            <p:spPr bwMode="auto">
              <a:xfrm>
                <a:off x="4381" y="2277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2 w 2"/>
                  <a:gd name="T3" fmla="*/ 0 h 4"/>
                  <a:gd name="T4" fmla="*/ 1 w 2"/>
                  <a:gd name="T5" fmla="*/ 2 h 4"/>
                  <a:gd name="T6" fmla="*/ 1 w 2"/>
                  <a:gd name="T7" fmla="*/ 2 h 4"/>
                  <a:gd name="T8" fmla="*/ 0 w 2"/>
                  <a:gd name="T9" fmla="*/ 4 h 4"/>
                  <a:gd name="T10" fmla="*/ 2 w 2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9" name="chenying0907 61"/>
              <p:cNvSpPr/>
              <p:nvPr/>
            </p:nvSpPr>
            <p:spPr bwMode="auto">
              <a:xfrm>
                <a:off x="4519" y="2328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chenying0907 62"/>
              <p:cNvSpPr/>
              <p:nvPr/>
            </p:nvSpPr>
            <p:spPr bwMode="auto">
              <a:xfrm>
                <a:off x="4504" y="2325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1" name="chenying0907 63"/>
              <p:cNvSpPr/>
              <p:nvPr/>
            </p:nvSpPr>
            <p:spPr bwMode="auto">
              <a:xfrm>
                <a:off x="4391" y="2294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" name="chenying0907 64"/>
              <p:cNvSpPr/>
              <p:nvPr/>
            </p:nvSpPr>
            <p:spPr bwMode="auto">
              <a:xfrm>
                <a:off x="4381" y="2281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3" name="chenying0907 65"/>
              <p:cNvSpPr/>
              <p:nvPr/>
            </p:nvSpPr>
            <p:spPr bwMode="auto">
              <a:xfrm>
                <a:off x="3332" y="1903"/>
                <a:ext cx="2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3 h 3"/>
                  <a:gd name="T4" fmla="*/ 1 w 1"/>
                  <a:gd name="T5" fmla="*/ 0 h 3"/>
                  <a:gd name="T6" fmla="*/ 0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4" name="chenying0907 66"/>
              <p:cNvSpPr/>
              <p:nvPr/>
            </p:nvSpPr>
            <p:spPr bwMode="auto">
              <a:xfrm>
                <a:off x="3566" y="237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5" name="chenying0907 67"/>
              <p:cNvSpPr/>
              <p:nvPr/>
            </p:nvSpPr>
            <p:spPr bwMode="auto">
              <a:xfrm>
                <a:off x="3474" y="207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" name="chenying0907 68"/>
              <p:cNvSpPr/>
              <p:nvPr/>
            </p:nvSpPr>
            <p:spPr bwMode="auto">
              <a:xfrm>
                <a:off x="4060" y="1568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" name="chenying0907 69"/>
              <p:cNvSpPr/>
              <p:nvPr/>
            </p:nvSpPr>
            <p:spPr bwMode="auto">
              <a:xfrm>
                <a:off x="3472" y="207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8" name="chenying0907 70"/>
              <p:cNvSpPr/>
              <p:nvPr/>
            </p:nvSpPr>
            <p:spPr bwMode="auto">
              <a:xfrm>
                <a:off x="3474" y="207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0 h 1"/>
                  <a:gd name="T7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9" name="chenying0907 71"/>
              <p:cNvSpPr/>
              <p:nvPr/>
            </p:nvSpPr>
            <p:spPr bwMode="auto">
              <a:xfrm>
                <a:off x="3702" y="1530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2 w 2"/>
                  <a:gd name="T5" fmla="*/ 0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0" name="chenying0907 72"/>
              <p:cNvSpPr/>
              <p:nvPr/>
            </p:nvSpPr>
            <p:spPr bwMode="auto">
              <a:xfrm>
                <a:off x="3421" y="2084"/>
                <a:ext cx="17" cy="15"/>
              </a:xfrm>
              <a:custGeom>
                <a:avLst/>
                <a:gdLst>
                  <a:gd name="T0" fmla="*/ 2 w 8"/>
                  <a:gd name="T1" fmla="*/ 5 h 7"/>
                  <a:gd name="T2" fmla="*/ 4 w 8"/>
                  <a:gd name="T3" fmla="*/ 2 h 7"/>
                  <a:gd name="T4" fmla="*/ 2 w 8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2" y="5"/>
                    </a:moveTo>
                    <a:cubicBezTo>
                      <a:pt x="8" y="0"/>
                      <a:pt x="0" y="7"/>
                      <a:pt x="4" y="2"/>
                    </a:cubicBezTo>
                    <a:cubicBezTo>
                      <a:pt x="2" y="3"/>
                      <a:pt x="2" y="4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1" name="chenying0907 73"/>
              <p:cNvSpPr/>
              <p:nvPr/>
            </p:nvSpPr>
            <p:spPr bwMode="auto">
              <a:xfrm>
                <a:off x="4381" y="224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2" name="chenying0907 74"/>
              <p:cNvSpPr/>
              <p:nvPr/>
            </p:nvSpPr>
            <p:spPr bwMode="auto">
              <a:xfrm>
                <a:off x="4381" y="2247"/>
                <a:ext cx="2" cy="6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3" name="chenying0907 75"/>
              <p:cNvSpPr/>
              <p:nvPr/>
            </p:nvSpPr>
            <p:spPr bwMode="auto">
              <a:xfrm>
                <a:off x="3914" y="15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4" name="chenying0907 76"/>
              <p:cNvSpPr/>
              <p:nvPr/>
            </p:nvSpPr>
            <p:spPr bwMode="auto">
              <a:xfrm>
                <a:off x="3317" y="1492"/>
                <a:ext cx="1064" cy="1219"/>
              </a:xfrm>
              <a:custGeom>
                <a:avLst/>
                <a:gdLst>
                  <a:gd name="T0" fmla="*/ 307 w 501"/>
                  <a:gd name="T1" fmla="*/ 7 h 575"/>
                  <a:gd name="T2" fmla="*/ 204 w 501"/>
                  <a:gd name="T3" fmla="*/ 13 h 575"/>
                  <a:gd name="T4" fmla="*/ 130 w 501"/>
                  <a:gd name="T5" fmla="*/ 42 h 575"/>
                  <a:gd name="T6" fmla="*/ 23 w 501"/>
                  <a:gd name="T7" fmla="*/ 152 h 575"/>
                  <a:gd name="T8" fmla="*/ 0 w 501"/>
                  <a:gd name="T9" fmla="*/ 247 h 575"/>
                  <a:gd name="T10" fmla="*/ 50 w 501"/>
                  <a:gd name="T11" fmla="*/ 385 h 575"/>
                  <a:gd name="T12" fmla="*/ 111 w 501"/>
                  <a:gd name="T13" fmla="*/ 430 h 575"/>
                  <a:gd name="T14" fmla="*/ 184 w 501"/>
                  <a:gd name="T15" fmla="*/ 490 h 575"/>
                  <a:gd name="T16" fmla="*/ 202 w 501"/>
                  <a:gd name="T17" fmla="*/ 528 h 575"/>
                  <a:gd name="T18" fmla="*/ 213 w 501"/>
                  <a:gd name="T19" fmla="*/ 562 h 575"/>
                  <a:gd name="T20" fmla="*/ 214 w 501"/>
                  <a:gd name="T21" fmla="*/ 567 h 575"/>
                  <a:gd name="T22" fmla="*/ 211 w 501"/>
                  <a:gd name="T23" fmla="*/ 536 h 575"/>
                  <a:gd name="T24" fmla="*/ 199 w 501"/>
                  <a:gd name="T25" fmla="*/ 494 h 575"/>
                  <a:gd name="T26" fmla="*/ 165 w 501"/>
                  <a:gd name="T27" fmla="*/ 454 h 575"/>
                  <a:gd name="T28" fmla="*/ 164 w 501"/>
                  <a:gd name="T29" fmla="*/ 451 h 575"/>
                  <a:gd name="T30" fmla="*/ 135 w 501"/>
                  <a:gd name="T31" fmla="*/ 430 h 575"/>
                  <a:gd name="T32" fmla="*/ 134 w 501"/>
                  <a:gd name="T33" fmla="*/ 428 h 575"/>
                  <a:gd name="T34" fmla="*/ 125 w 501"/>
                  <a:gd name="T35" fmla="*/ 419 h 575"/>
                  <a:gd name="T36" fmla="*/ 97 w 501"/>
                  <a:gd name="T37" fmla="*/ 407 h 575"/>
                  <a:gd name="T38" fmla="*/ 85 w 501"/>
                  <a:gd name="T39" fmla="*/ 394 h 575"/>
                  <a:gd name="T40" fmla="*/ 77 w 501"/>
                  <a:gd name="T41" fmla="*/ 384 h 575"/>
                  <a:gd name="T42" fmla="*/ 63 w 501"/>
                  <a:gd name="T43" fmla="*/ 368 h 575"/>
                  <a:gd name="T44" fmla="*/ 49 w 501"/>
                  <a:gd name="T45" fmla="*/ 353 h 575"/>
                  <a:gd name="T46" fmla="*/ 40 w 501"/>
                  <a:gd name="T47" fmla="*/ 338 h 575"/>
                  <a:gd name="T48" fmla="*/ 25 w 501"/>
                  <a:gd name="T49" fmla="*/ 323 h 575"/>
                  <a:gd name="T50" fmla="*/ 29 w 501"/>
                  <a:gd name="T51" fmla="*/ 315 h 575"/>
                  <a:gd name="T52" fmla="*/ 21 w 501"/>
                  <a:gd name="T53" fmla="*/ 247 h 575"/>
                  <a:gd name="T54" fmla="*/ 23 w 501"/>
                  <a:gd name="T55" fmla="*/ 221 h 575"/>
                  <a:gd name="T56" fmla="*/ 26 w 501"/>
                  <a:gd name="T57" fmla="*/ 191 h 575"/>
                  <a:gd name="T58" fmla="*/ 56 w 501"/>
                  <a:gd name="T59" fmla="*/ 133 h 575"/>
                  <a:gd name="T60" fmla="*/ 74 w 501"/>
                  <a:gd name="T61" fmla="*/ 107 h 575"/>
                  <a:gd name="T62" fmla="*/ 84 w 501"/>
                  <a:gd name="T63" fmla="*/ 99 h 575"/>
                  <a:gd name="T64" fmla="*/ 90 w 501"/>
                  <a:gd name="T65" fmla="*/ 91 h 575"/>
                  <a:gd name="T66" fmla="*/ 110 w 501"/>
                  <a:gd name="T67" fmla="*/ 80 h 575"/>
                  <a:gd name="T68" fmla="*/ 129 w 501"/>
                  <a:gd name="T69" fmla="*/ 65 h 575"/>
                  <a:gd name="T70" fmla="*/ 182 w 501"/>
                  <a:gd name="T71" fmla="*/ 36 h 575"/>
                  <a:gd name="T72" fmla="*/ 211 w 501"/>
                  <a:gd name="T73" fmla="*/ 29 h 575"/>
                  <a:gd name="T74" fmla="*/ 253 w 501"/>
                  <a:gd name="T75" fmla="*/ 19 h 575"/>
                  <a:gd name="T76" fmla="*/ 281 w 501"/>
                  <a:gd name="T77" fmla="*/ 19 h 575"/>
                  <a:gd name="T78" fmla="*/ 284 w 501"/>
                  <a:gd name="T79" fmla="*/ 19 h 575"/>
                  <a:gd name="T80" fmla="*/ 320 w 501"/>
                  <a:gd name="T81" fmla="*/ 24 h 575"/>
                  <a:gd name="T82" fmla="*/ 369 w 501"/>
                  <a:gd name="T83" fmla="*/ 42 h 575"/>
                  <a:gd name="T84" fmla="*/ 388 w 501"/>
                  <a:gd name="T85" fmla="*/ 53 h 575"/>
                  <a:gd name="T86" fmla="*/ 407 w 501"/>
                  <a:gd name="T87" fmla="*/ 71 h 575"/>
                  <a:gd name="T88" fmla="*/ 435 w 501"/>
                  <a:gd name="T89" fmla="*/ 107 h 575"/>
                  <a:gd name="T90" fmla="*/ 462 w 501"/>
                  <a:gd name="T91" fmla="*/ 154 h 575"/>
                  <a:gd name="T92" fmla="*/ 471 w 501"/>
                  <a:gd name="T93" fmla="*/ 184 h 575"/>
                  <a:gd name="T94" fmla="*/ 464 w 501"/>
                  <a:gd name="T95" fmla="*/ 279 h 575"/>
                  <a:gd name="T96" fmla="*/ 451 w 501"/>
                  <a:gd name="T97" fmla="*/ 307 h 575"/>
                  <a:gd name="T98" fmla="*/ 395 w 501"/>
                  <a:gd name="T99" fmla="*/ 377 h 575"/>
                  <a:gd name="T100" fmla="*/ 368 w 501"/>
                  <a:gd name="T101" fmla="*/ 412 h 575"/>
                  <a:gd name="T102" fmla="*/ 363 w 501"/>
                  <a:gd name="T103" fmla="*/ 573 h 575"/>
                  <a:gd name="T104" fmla="*/ 446 w 501"/>
                  <a:gd name="T105" fmla="*/ 342 h 575"/>
                  <a:gd name="T106" fmla="*/ 463 w 501"/>
                  <a:gd name="T107" fmla="*/ 118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1" h="575">
                    <a:moveTo>
                      <a:pt x="463" y="118"/>
                    </a:moveTo>
                    <a:cubicBezTo>
                      <a:pt x="439" y="74"/>
                      <a:pt x="402" y="38"/>
                      <a:pt x="355" y="17"/>
                    </a:cubicBezTo>
                    <a:cubicBezTo>
                      <a:pt x="347" y="17"/>
                      <a:pt x="337" y="12"/>
                      <a:pt x="328" y="12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0" y="11"/>
                      <a:pt x="319" y="8"/>
                      <a:pt x="310" y="5"/>
                    </a:cubicBezTo>
                    <a:cubicBezTo>
                      <a:pt x="309" y="7"/>
                      <a:pt x="306" y="5"/>
                      <a:pt x="307" y="7"/>
                    </a:cubicBezTo>
                    <a:cubicBezTo>
                      <a:pt x="303" y="8"/>
                      <a:pt x="301" y="3"/>
                      <a:pt x="296" y="4"/>
                    </a:cubicBezTo>
                    <a:cubicBezTo>
                      <a:pt x="296" y="3"/>
                      <a:pt x="296" y="5"/>
                      <a:pt x="295" y="4"/>
                    </a:cubicBezTo>
                    <a:cubicBezTo>
                      <a:pt x="282" y="5"/>
                      <a:pt x="298" y="3"/>
                      <a:pt x="282" y="0"/>
                    </a:cubicBezTo>
                    <a:cubicBezTo>
                      <a:pt x="259" y="0"/>
                      <a:pt x="236" y="5"/>
                      <a:pt x="215" y="9"/>
                    </a:cubicBezTo>
                    <a:cubicBezTo>
                      <a:pt x="216" y="9"/>
                      <a:pt x="217" y="10"/>
                      <a:pt x="215" y="11"/>
                    </a:cubicBezTo>
                    <a:cubicBezTo>
                      <a:pt x="212" y="8"/>
                      <a:pt x="208" y="13"/>
                      <a:pt x="204" y="13"/>
                    </a:cubicBezTo>
                    <a:cubicBezTo>
                      <a:pt x="204" y="12"/>
                      <a:pt x="206" y="12"/>
                      <a:pt x="207" y="11"/>
                    </a:cubicBezTo>
                    <a:cubicBezTo>
                      <a:pt x="197" y="13"/>
                      <a:pt x="190" y="17"/>
                      <a:pt x="181" y="19"/>
                    </a:cubicBezTo>
                    <a:cubicBezTo>
                      <a:pt x="173" y="24"/>
                      <a:pt x="163" y="25"/>
                      <a:pt x="158" y="29"/>
                    </a:cubicBezTo>
                    <a:cubicBezTo>
                      <a:pt x="159" y="27"/>
                      <a:pt x="154" y="30"/>
                      <a:pt x="152" y="30"/>
                    </a:cubicBezTo>
                    <a:cubicBezTo>
                      <a:pt x="148" y="37"/>
                      <a:pt x="136" y="37"/>
                      <a:pt x="131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10" y="54"/>
                      <a:pt x="88" y="68"/>
                      <a:pt x="70" y="87"/>
                    </a:cubicBezTo>
                    <a:cubicBezTo>
                      <a:pt x="59" y="96"/>
                      <a:pt x="48" y="108"/>
                      <a:pt x="39" y="121"/>
                    </a:cubicBezTo>
                    <a:cubicBezTo>
                      <a:pt x="38" y="123"/>
                      <a:pt x="40" y="122"/>
                      <a:pt x="39" y="124"/>
                    </a:cubicBezTo>
                    <a:cubicBezTo>
                      <a:pt x="37" y="127"/>
                      <a:pt x="38" y="123"/>
                      <a:pt x="37" y="124"/>
                    </a:cubicBezTo>
                    <a:cubicBezTo>
                      <a:pt x="34" y="132"/>
                      <a:pt x="28" y="140"/>
                      <a:pt x="23" y="148"/>
                    </a:cubicBezTo>
                    <a:cubicBezTo>
                      <a:pt x="23" y="150"/>
                      <a:pt x="22" y="152"/>
                      <a:pt x="23" y="152"/>
                    </a:cubicBezTo>
                    <a:cubicBezTo>
                      <a:pt x="17" y="161"/>
                      <a:pt x="14" y="176"/>
                      <a:pt x="9" y="185"/>
                    </a:cubicBezTo>
                    <a:cubicBezTo>
                      <a:pt x="14" y="183"/>
                      <a:pt x="10" y="192"/>
                      <a:pt x="10" y="196"/>
                    </a:cubicBezTo>
                    <a:cubicBezTo>
                      <a:pt x="9" y="198"/>
                      <a:pt x="8" y="198"/>
                      <a:pt x="8" y="197"/>
                    </a:cubicBezTo>
                    <a:cubicBezTo>
                      <a:pt x="6" y="205"/>
                      <a:pt x="5" y="209"/>
                      <a:pt x="3" y="219"/>
                    </a:cubicBezTo>
                    <a:cubicBezTo>
                      <a:pt x="2" y="223"/>
                      <a:pt x="4" y="225"/>
                      <a:pt x="3" y="230"/>
                    </a:cubicBezTo>
                    <a:cubicBezTo>
                      <a:pt x="0" y="233"/>
                      <a:pt x="1" y="241"/>
                      <a:pt x="0" y="247"/>
                    </a:cubicBezTo>
                    <a:cubicBezTo>
                      <a:pt x="2" y="245"/>
                      <a:pt x="4" y="252"/>
                      <a:pt x="3" y="257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1" y="272"/>
                      <a:pt x="0" y="297"/>
                      <a:pt x="9" y="316"/>
                    </a:cubicBezTo>
                    <a:cubicBezTo>
                      <a:pt x="8" y="318"/>
                      <a:pt x="8" y="318"/>
                      <a:pt x="8" y="318"/>
                    </a:cubicBezTo>
                    <a:cubicBezTo>
                      <a:pt x="17" y="337"/>
                      <a:pt x="25" y="356"/>
                      <a:pt x="39" y="370"/>
                    </a:cubicBezTo>
                    <a:cubicBezTo>
                      <a:pt x="42" y="375"/>
                      <a:pt x="47" y="381"/>
                      <a:pt x="50" y="385"/>
                    </a:cubicBezTo>
                    <a:cubicBezTo>
                      <a:pt x="56" y="390"/>
                      <a:pt x="58" y="391"/>
                      <a:pt x="63" y="393"/>
                    </a:cubicBezTo>
                    <a:cubicBezTo>
                      <a:pt x="65" y="395"/>
                      <a:pt x="65" y="397"/>
                      <a:pt x="65" y="398"/>
                    </a:cubicBezTo>
                    <a:cubicBezTo>
                      <a:pt x="71" y="405"/>
                      <a:pt x="76" y="411"/>
                      <a:pt x="83" y="414"/>
                    </a:cubicBezTo>
                    <a:cubicBezTo>
                      <a:pt x="83" y="415"/>
                      <a:pt x="83" y="415"/>
                      <a:pt x="83" y="415"/>
                    </a:cubicBezTo>
                    <a:cubicBezTo>
                      <a:pt x="89" y="419"/>
                      <a:pt x="98" y="423"/>
                      <a:pt x="104" y="429"/>
                    </a:cubicBezTo>
                    <a:cubicBezTo>
                      <a:pt x="106" y="429"/>
                      <a:pt x="113" y="433"/>
                      <a:pt x="111" y="430"/>
                    </a:cubicBezTo>
                    <a:cubicBezTo>
                      <a:pt x="114" y="431"/>
                      <a:pt x="111" y="433"/>
                      <a:pt x="115" y="433"/>
                    </a:cubicBezTo>
                    <a:cubicBezTo>
                      <a:pt x="111" y="433"/>
                      <a:pt x="111" y="433"/>
                      <a:pt x="111" y="433"/>
                    </a:cubicBezTo>
                    <a:cubicBezTo>
                      <a:pt x="125" y="443"/>
                      <a:pt x="138" y="450"/>
                      <a:pt x="152" y="459"/>
                    </a:cubicBezTo>
                    <a:cubicBezTo>
                      <a:pt x="154" y="464"/>
                      <a:pt x="165" y="469"/>
                      <a:pt x="170" y="476"/>
                    </a:cubicBezTo>
                    <a:cubicBezTo>
                      <a:pt x="175" y="479"/>
                      <a:pt x="180" y="487"/>
                      <a:pt x="185" y="489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8" y="495"/>
                      <a:pt x="194" y="503"/>
                      <a:pt x="196" y="512"/>
                    </a:cubicBezTo>
                    <a:cubicBezTo>
                      <a:pt x="198" y="518"/>
                      <a:pt x="200" y="517"/>
                      <a:pt x="202" y="521"/>
                    </a:cubicBezTo>
                    <a:cubicBezTo>
                      <a:pt x="201" y="521"/>
                      <a:pt x="201" y="521"/>
                      <a:pt x="201" y="521"/>
                    </a:cubicBezTo>
                    <a:cubicBezTo>
                      <a:pt x="203" y="525"/>
                      <a:pt x="206" y="526"/>
                      <a:pt x="207" y="528"/>
                    </a:cubicBezTo>
                    <a:cubicBezTo>
                      <a:pt x="207" y="532"/>
                      <a:pt x="208" y="532"/>
                      <a:pt x="208" y="536"/>
                    </a:cubicBezTo>
                    <a:cubicBezTo>
                      <a:pt x="207" y="532"/>
                      <a:pt x="205" y="530"/>
                      <a:pt x="202" y="528"/>
                    </a:cubicBezTo>
                    <a:cubicBezTo>
                      <a:pt x="203" y="534"/>
                      <a:pt x="207" y="539"/>
                      <a:pt x="206" y="543"/>
                    </a:cubicBezTo>
                    <a:cubicBezTo>
                      <a:pt x="207" y="547"/>
                      <a:pt x="207" y="551"/>
                      <a:pt x="209" y="551"/>
                    </a:cubicBezTo>
                    <a:cubicBezTo>
                      <a:pt x="209" y="552"/>
                      <a:pt x="208" y="555"/>
                      <a:pt x="207" y="552"/>
                    </a:cubicBezTo>
                    <a:cubicBezTo>
                      <a:pt x="208" y="556"/>
                      <a:pt x="208" y="558"/>
                      <a:pt x="209" y="560"/>
                    </a:cubicBezTo>
                    <a:cubicBezTo>
                      <a:pt x="209" y="560"/>
                      <a:pt x="209" y="559"/>
                      <a:pt x="209" y="558"/>
                    </a:cubicBezTo>
                    <a:cubicBezTo>
                      <a:pt x="211" y="560"/>
                      <a:pt x="211" y="563"/>
                      <a:pt x="213" y="562"/>
                    </a:cubicBezTo>
                    <a:cubicBezTo>
                      <a:pt x="212" y="561"/>
                      <a:pt x="212" y="560"/>
                      <a:pt x="212" y="558"/>
                    </a:cubicBezTo>
                    <a:cubicBezTo>
                      <a:pt x="213" y="559"/>
                      <a:pt x="214" y="565"/>
                      <a:pt x="213" y="567"/>
                    </a:cubicBezTo>
                    <a:cubicBezTo>
                      <a:pt x="212" y="569"/>
                      <a:pt x="210" y="563"/>
                      <a:pt x="210" y="566"/>
                    </a:cubicBezTo>
                    <a:cubicBezTo>
                      <a:pt x="213" y="575"/>
                      <a:pt x="213" y="575"/>
                      <a:pt x="213" y="575"/>
                    </a:cubicBezTo>
                    <a:cubicBezTo>
                      <a:pt x="213" y="573"/>
                      <a:pt x="214" y="570"/>
                      <a:pt x="215" y="571"/>
                    </a:cubicBezTo>
                    <a:cubicBezTo>
                      <a:pt x="214" y="567"/>
                      <a:pt x="214" y="567"/>
                      <a:pt x="214" y="567"/>
                    </a:cubicBezTo>
                    <a:cubicBezTo>
                      <a:pt x="215" y="567"/>
                      <a:pt x="215" y="567"/>
                      <a:pt x="215" y="567"/>
                    </a:cubicBezTo>
                    <a:cubicBezTo>
                      <a:pt x="214" y="560"/>
                      <a:pt x="215" y="555"/>
                      <a:pt x="214" y="548"/>
                    </a:cubicBezTo>
                    <a:cubicBezTo>
                      <a:pt x="212" y="551"/>
                      <a:pt x="212" y="551"/>
                      <a:pt x="212" y="551"/>
                    </a:cubicBezTo>
                    <a:cubicBezTo>
                      <a:pt x="212" y="547"/>
                      <a:pt x="209" y="543"/>
                      <a:pt x="210" y="539"/>
                    </a:cubicBezTo>
                    <a:cubicBezTo>
                      <a:pt x="211" y="541"/>
                      <a:pt x="211" y="539"/>
                      <a:pt x="212" y="539"/>
                    </a:cubicBezTo>
                    <a:cubicBezTo>
                      <a:pt x="212" y="538"/>
                      <a:pt x="211" y="537"/>
                      <a:pt x="211" y="536"/>
                    </a:cubicBezTo>
                    <a:cubicBezTo>
                      <a:pt x="214" y="538"/>
                      <a:pt x="214" y="538"/>
                      <a:pt x="214" y="538"/>
                    </a:cubicBezTo>
                    <a:cubicBezTo>
                      <a:pt x="210" y="536"/>
                      <a:pt x="210" y="526"/>
                      <a:pt x="210" y="525"/>
                    </a:cubicBezTo>
                    <a:cubicBezTo>
                      <a:pt x="210" y="525"/>
                      <a:pt x="210" y="525"/>
                      <a:pt x="210" y="525"/>
                    </a:cubicBezTo>
                    <a:cubicBezTo>
                      <a:pt x="209" y="519"/>
                      <a:pt x="209" y="527"/>
                      <a:pt x="208" y="523"/>
                    </a:cubicBezTo>
                    <a:cubicBezTo>
                      <a:pt x="207" y="519"/>
                      <a:pt x="210" y="520"/>
                      <a:pt x="210" y="517"/>
                    </a:cubicBezTo>
                    <a:cubicBezTo>
                      <a:pt x="207" y="511"/>
                      <a:pt x="202" y="501"/>
                      <a:pt x="199" y="494"/>
                    </a:cubicBezTo>
                    <a:cubicBezTo>
                      <a:pt x="196" y="489"/>
                      <a:pt x="191" y="484"/>
                      <a:pt x="186" y="481"/>
                    </a:cubicBezTo>
                    <a:cubicBezTo>
                      <a:pt x="183" y="477"/>
                      <a:pt x="189" y="480"/>
                      <a:pt x="184" y="476"/>
                    </a:cubicBezTo>
                    <a:cubicBezTo>
                      <a:pt x="186" y="476"/>
                      <a:pt x="186" y="475"/>
                      <a:pt x="186" y="474"/>
                    </a:cubicBezTo>
                    <a:cubicBezTo>
                      <a:pt x="185" y="474"/>
                      <a:pt x="179" y="467"/>
                      <a:pt x="181" y="471"/>
                    </a:cubicBezTo>
                    <a:cubicBezTo>
                      <a:pt x="176" y="466"/>
                      <a:pt x="169" y="460"/>
                      <a:pt x="163" y="455"/>
                    </a:cubicBezTo>
                    <a:cubicBezTo>
                      <a:pt x="165" y="457"/>
                      <a:pt x="167" y="456"/>
                      <a:pt x="165" y="454"/>
                    </a:cubicBezTo>
                    <a:cubicBezTo>
                      <a:pt x="162" y="453"/>
                      <a:pt x="156" y="450"/>
                      <a:pt x="151" y="445"/>
                    </a:cubicBezTo>
                    <a:cubicBezTo>
                      <a:pt x="150" y="447"/>
                      <a:pt x="152" y="448"/>
                      <a:pt x="150" y="449"/>
                    </a:cubicBezTo>
                    <a:cubicBezTo>
                      <a:pt x="149" y="449"/>
                      <a:pt x="147" y="449"/>
                      <a:pt x="146" y="447"/>
                    </a:cubicBezTo>
                    <a:cubicBezTo>
                      <a:pt x="147" y="445"/>
                      <a:pt x="148" y="443"/>
                      <a:pt x="144" y="440"/>
                    </a:cubicBezTo>
                    <a:cubicBezTo>
                      <a:pt x="146" y="438"/>
                      <a:pt x="152" y="446"/>
                      <a:pt x="151" y="442"/>
                    </a:cubicBezTo>
                    <a:cubicBezTo>
                      <a:pt x="154" y="442"/>
                      <a:pt x="163" y="448"/>
                      <a:pt x="164" y="451"/>
                    </a:cubicBezTo>
                    <a:cubicBezTo>
                      <a:pt x="170" y="452"/>
                      <a:pt x="161" y="448"/>
                      <a:pt x="163" y="447"/>
                    </a:cubicBezTo>
                    <a:cubicBezTo>
                      <a:pt x="159" y="444"/>
                      <a:pt x="157" y="444"/>
                      <a:pt x="151" y="440"/>
                    </a:cubicBezTo>
                    <a:cubicBezTo>
                      <a:pt x="150" y="440"/>
                      <a:pt x="152" y="442"/>
                      <a:pt x="148" y="441"/>
                    </a:cubicBezTo>
                    <a:cubicBezTo>
                      <a:pt x="142" y="439"/>
                      <a:pt x="143" y="435"/>
                      <a:pt x="141" y="434"/>
                    </a:cubicBezTo>
                    <a:cubicBezTo>
                      <a:pt x="144" y="435"/>
                      <a:pt x="144" y="435"/>
                      <a:pt x="144" y="435"/>
                    </a:cubicBezTo>
                    <a:cubicBezTo>
                      <a:pt x="141" y="432"/>
                      <a:pt x="139" y="432"/>
                      <a:pt x="135" y="430"/>
                    </a:cubicBezTo>
                    <a:cubicBezTo>
                      <a:pt x="136" y="426"/>
                      <a:pt x="142" y="434"/>
                      <a:pt x="144" y="433"/>
                    </a:cubicBezTo>
                    <a:cubicBezTo>
                      <a:pt x="143" y="429"/>
                      <a:pt x="143" y="429"/>
                      <a:pt x="143" y="429"/>
                    </a:cubicBezTo>
                    <a:cubicBezTo>
                      <a:pt x="137" y="425"/>
                      <a:pt x="140" y="430"/>
                      <a:pt x="134" y="425"/>
                    </a:cubicBezTo>
                    <a:cubicBezTo>
                      <a:pt x="135" y="425"/>
                      <a:pt x="135" y="425"/>
                      <a:pt x="135" y="425"/>
                    </a:cubicBezTo>
                    <a:cubicBezTo>
                      <a:pt x="131" y="423"/>
                      <a:pt x="131" y="423"/>
                      <a:pt x="131" y="423"/>
                    </a:cubicBezTo>
                    <a:cubicBezTo>
                      <a:pt x="131" y="424"/>
                      <a:pt x="130" y="426"/>
                      <a:pt x="134" y="428"/>
                    </a:cubicBezTo>
                    <a:cubicBezTo>
                      <a:pt x="130" y="429"/>
                      <a:pt x="131" y="427"/>
                      <a:pt x="125" y="424"/>
                    </a:cubicBezTo>
                    <a:cubicBezTo>
                      <a:pt x="122" y="424"/>
                      <a:pt x="127" y="425"/>
                      <a:pt x="126" y="427"/>
                    </a:cubicBezTo>
                    <a:cubicBezTo>
                      <a:pt x="126" y="428"/>
                      <a:pt x="123" y="426"/>
                      <a:pt x="120" y="425"/>
                    </a:cubicBezTo>
                    <a:cubicBezTo>
                      <a:pt x="116" y="422"/>
                      <a:pt x="119" y="421"/>
                      <a:pt x="118" y="419"/>
                    </a:cubicBezTo>
                    <a:cubicBezTo>
                      <a:pt x="119" y="420"/>
                      <a:pt x="122" y="422"/>
                      <a:pt x="121" y="422"/>
                    </a:cubicBezTo>
                    <a:cubicBezTo>
                      <a:pt x="127" y="424"/>
                      <a:pt x="121" y="418"/>
                      <a:pt x="125" y="419"/>
                    </a:cubicBezTo>
                    <a:cubicBezTo>
                      <a:pt x="122" y="415"/>
                      <a:pt x="121" y="417"/>
                      <a:pt x="118" y="416"/>
                    </a:cubicBezTo>
                    <a:cubicBezTo>
                      <a:pt x="119" y="417"/>
                      <a:pt x="117" y="418"/>
                      <a:pt x="117" y="419"/>
                    </a:cubicBezTo>
                    <a:cubicBezTo>
                      <a:pt x="108" y="418"/>
                      <a:pt x="115" y="413"/>
                      <a:pt x="108" y="409"/>
                    </a:cubicBezTo>
                    <a:cubicBezTo>
                      <a:pt x="108" y="413"/>
                      <a:pt x="98" y="407"/>
                      <a:pt x="100" y="413"/>
                    </a:cubicBezTo>
                    <a:cubicBezTo>
                      <a:pt x="98" y="412"/>
                      <a:pt x="96" y="411"/>
                      <a:pt x="95" y="410"/>
                    </a:cubicBezTo>
                    <a:cubicBezTo>
                      <a:pt x="98" y="409"/>
                      <a:pt x="93" y="407"/>
                      <a:pt x="97" y="407"/>
                    </a:cubicBezTo>
                    <a:cubicBezTo>
                      <a:pt x="95" y="405"/>
                      <a:pt x="95" y="405"/>
                      <a:pt x="95" y="405"/>
                    </a:cubicBezTo>
                    <a:cubicBezTo>
                      <a:pt x="100" y="406"/>
                      <a:pt x="100" y="406"/>
                      <a:pt x="100" y="406"/>
                    </a:cubicBezTo>
                    <a:cubicBezTo>
                      <a:pt x="98" y="403"/>
                      <a:pt x="95" y="399"/>
                      <a:pt x="94" y="397"/>
                    </a:cubicBezTo>
                    <a:cubicBezTo>
                      <a:pt x="91" y="395"/>
                      <a:pt x="94" y="399"/>
                      <a:pt x="90" y="397"/>
                    </a:cubicBezTo>
                    <a:cubicBezTo>
                      <a:pt x="92" y="397"/>
                      <a:pt x="91" y="394"/>
                      <a:pt x="89" y="393"/>
                    </a:cubicBezTo>
                    <a:cubicBezTo>
                      <a:pt x="92" y="396"/>
                      <a:pt x="87" y="395"/>
                      <a:pt x="85" y="394"/>
                    </a:cubicBezTo>
                    <a:cubicBezTo>
                      <a:pt x="82" y="392"/>
                      <a:pt x="81" y="388"/>
                      <a:pt x="81" y="388"/>
                    </a:cubicBezTo>
                    <a:cubicBezTo>
                      <a:pt x="86" y="389"/>
                      <a:pt x="86" y="389"/>
                      <a:pt x="86" y="389"/>
                    </a:cubicBezTo>
                    <a:cubicBezTo>
                      <a:pt x="82" y="388"/>
                      <a:pt x="85" y="388"/>
                      <a:pt x="82" y="386"/>
                    </a:cubicBezTo>
                    <a:cubicBezTo>
                      <a:pt x="81" y="386"/>
                      <a:pt x="78" y="386"/>
                      <a:pt x="77" y="387"/>
                    </a:cubicBezTo>
                    <a:cubicBezTo>
                      <a:pt x="75" y="385"/>
                      <a:pt x="74" y="383"/>
                      <a:pt x="73" y="383"/>
                    </a:cubicBezTo>
                    <a:cubicBezTo>
                      <a:pt x="77" y="384"/>
                      <a:pt x="77" y="384"/>
                      <a:pt x="77" y="384"/>
                    </a:cubicBezTo>
                    <a:cubicBezTo>
                      <a:pt x="73" y="381"/>
                      <a:pt x="79" y="381"/>
                      <a:pt x="74" y="378"/>
                    </a:cubicBezTo>
                    <a:cubicBezTo>
                      <a:pt x="72" y="378"/>
                      <a:pt x="72" y="378"/>
                      <a:pt x="72" y="378"/>
                    </a:cubicBezTo>
                    <a:cubicBezTo>
                      <a:pt x="72" y="377"/>
                      <a:pt x="72" y="376"/>
                      <a:pt x="73" y="377"/>
                    </a:cubicBezTo>
                    <a:cubicBezTo>
                      <a:pt x="71" y="377"/>
                      <a:pt x="69" y="375"/>
                      <a:pt x="68" y="374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67" y="372"/>
                      <a:pt x="63" y="371"/>
                      <a:pt x="63" y="368"/>
                    </a:cubicBezTo>
                    <a:cubicBezTo>
                      <a:pt x="62" y="371"/>
                      <a:pt x="65" y="370"/>
                      <a:pt x="66" y="373"/>
                    </a:cubicBezTo>
                    <a:cubicBezTo>
                      <a:pt x="66" y="377"/>
                      <a:pt x="62" y="372"/>
                      <a:pt x="62" y="371"/>
                    </a:cubicBezTo>
                    <a:cubicBezTo>
                      <a:pt x="64" y="370"/>
                      <a:pt x="58" y="367"/>
                      <a:pt x="56" y="364"/>
                    </a:cubicBezTo>
                    <a:cubicBezTo>
                      <a:pt x="56" y="363"/>
                      <a:pt x="55" y="361"/>
                      <a:pt x="55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6" y="357"/>
                      <a:pt x="49" y="356"/>
                      <a:pt x="49" y="353"/>
                    </a:cubicBezTo>
                    <a:cubicBezTo>
                      <a:pt x="50" y="354"/>
                      <a:pt x="51" y="353"/>
                      <a:pt x="51" y="351"/>
                    </a:cubicBezTo>
                    <a:cubicBezTo>
                      <a:pt x="50" y="355"/>
                      <a:pt x="45" y="349"/>
                      <a:pt x="44" y="350"/>
                    </a:cubicBezTo>
                    <a:cubicBezTo>
                      <a:pt x="42" y="345"/>
                      <a:pt x="48" y="349"/>
                      <a:pt x="48" y="347"/>
                    </a:cubicBezTo>
                    <a:cubicBezTo>
                      <a:pt x="45" y="346"/>
                      <a:pt x="46" y="341"/>
                      <a:pt x="43" y="341"/>
                    </a:cubicBezTo>
                    <a:cubicBezTo>
                      <a:pt x="44" y="345"/>
                      <a:pt x="41" y="341"/>
                      <a:pt x="40" y="341"/>
                    </a:cubicBezTo>
                    <a:cubicBezTo>
                      <a:pt x="38" y="337"/>
                      <a:pt x="41" y="341"/>
                      <a:pt x="40" y="338"/>
                    </a:cubicBezTo>
                    <a:cubicBezTo>
                      <a:pt x="39" y="336"/>
                      <a:pt x="36" y="335"/>
                      <a:pt x="37" y="338"/>
                    </a:cubicBezTo>
                    <a:cubicBezTo>
                      <a:pt x="36" y="335"/>
                      <a:pt x="32" y="333"/>
                      <a:pt x="32" y="330"/>
                    </a:cubicBezTo>
                    <a:cubicBezTo>
                      <a:pt x="33" y="328"/>
                      <a:pt x="36" y="335"/>
                      <a:pt x="36" y="333"/>
                    </a:cubicBezTo>
                    <a:cubicBezTo>
                      <a:pt x="32" y="326"/>
                      <a:pt x="30" y="331"/>
                      <a:pt x="27" y="325"/>
                    </a:cubicBezTo>
                    <a:cubicBezTo>
                      <a:pt x="27" y="328"/>
                      <a:pt x="24" y="327"/>
                      <a:pt x="22" y="324"/>
                    </a:cubicBezTo>
                    <a:cubicBezTo>
                      <a:pt x="19" y="317"/>
                      <a:pt x="24" y="327"/>
                      <a:pt x="25" y="323"/>
                    </a:cubicBezTo>
                    <a:cubicBezTo>
                      <a:pt x="23" y="321"/>
                      <a:pt x="23" y="321"/>
                      <a:pt x="23" y="321"/>
                    </a:cubicBezTo>
                    <a:cubicBezTo>
                      <a:pt x="25" y="316"/>
                      <a:pt x="31" y="327"/>
                      <a:pt x="32" y="322"/>
                    </a:cubicBezTo>
                    <a:cubicBezTo>
                      <a:pt x="30" y="320"/>
                      <a:pt x="30" y="320"/>
                      <a:pt x="30" y="320"/>
                    </a:cubicBezTo>
                    <a:cubicBezTo>
                      <a:pt x="31" y="320"/>
                      <a:pt x="32" y="321"/>
                      <a:pt x="33" y="319"/>
                    </a:cubicBezTo>
                    <a:cubicBezTo>
                      <a:pt x="30" y="319"/>
                      <a:pt x="30" y="313"/>
                      <a:pt x="29" y="312"/>
                    </a:cubicBezTo>
                    <a:cubicBezTo>
                      <a:pt x="27" y="312"/>
                      <a:pt x="30" y="315"/>
                      <a:pt x="29" y="315"/>
                    </a:cubicBezTo>
                    <a:cubicBezTo>
                      <a:pt x="27" y="312"/>
                      <a:pt x="24" y="311"/>
                      <a:pt x="24" y="306"/>
                    </a:cubicBezTo>
                    <a:cubicBezTo>
                      <a:pt x="26" y="308"/>
                      <a:pt x="26" y="304"/>
                      <a:pt x="27" y="305"/>
                    </a:cubicBezTo>
                    <a:cubicBezTo>
                      <a:pt x="27" y="303"/>
                      <a:pt x="25" y="305"/>
                      <a:pt x="25" y="301"/>
                    </a:cubicBezTo>
                    <a:cubicBezTo>
                      <a:pt x="26" y="301"/>
                      <a:pt x="26" y="301"/>
                      <a:pt x="26" y="301"/>
                    </a:cubicBezTo>
                    <a:cubicBezTo>
                      <a:pt x="23" y="289"/>
                      <a:pt x="22" y="272"/>
                      <a:pt x="18" y="260"/>
                    </a:cubicBezTo>
                    <a:cubicBezTo>
                      <a:pt x="20" y="258"/>
                      <a:pt x="20" y="254"/>
                      <a:pt x="21" y="247"/>
                    </a:cubicBezTo>
                    <a:cubicBezTo>
                      <a:pt x="21" y="250"/>
                      <a:pt x="19" y="247"/>
                      <a:pt x="19" y="246"/>
                    </a:cubicBezTo>
                    <a:cubicBezTo>
                      <a:pt x="21" y="242"/>
                      <a:pt x="21" y="242"/>
                      <a:pt x="21" y="242"/>
                    </a:cubicBezTo>
                    <a:cubicBezTo>
                      <a:pt x="23" y="239"/>
                      <a:pt x="22" y="233"/>
                      <a:pt x="21" y="230"/>
                    </a:cubicBezTo>
                    <a:cubicBezTo>
                      <a:pt x="22" y="229"/>
                      <a:pt x="22" y="229"/>
                      <a:pt x="23" y="229"/>
                    </a:cubicBezTo>
                    <a:cubicBezTo>
                      <a:pt x="24" y="225"/>
                      <a:pt x="22" y="225"/>
                      <a:pt x="22" y="224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17"/>
                      <a:pt x="23" y="213"/>
                      <a:pt x="25" y="213"/>
                    </a:cubicBezTo>
                    <a:cubicBezTo>
                      <a:pt x="25" y="212"/>
                      <a:pt x="25" y="211"/>
                      <a:pt x="24" y="212"/>
                    </a:cubicBezTo>
                    <a:cubicBezTo>
                      <a:pt x="26" y="209"/>
                      <a:pt x="28" y="200"/>
                      <a:pt x="29" y="193"/>
                    </a:cubicBezTo>
                    <a:cubicBezTo>
                      <a:pt x="28" y="196"/>
                      <a:pt x="27" y="196"/>
                      <a:pt x="26" y="196"/>
                    </a:cubicBezTo>
                    <a:cubicBezTo>
                      <a:pt x="24" y="194"/>
                      <a:pt x="27" y="194"/>
                      <a:pt x="26" y="191"/>
                    </a:cubicBezTo>
                    <a:cubicBezTo>
                      <a:pt x="27" y="192"/>
                      <a:pt x="28" y="189"/>
                      <a:pt x="28" y="192"/>
                    </a:cubicBezTo>
                    <a:cubicBezTo>
                      <a:pt x="33" y="185"/>
                      <a:pt x="36" y="173"/>
                      <a:pt x="40" y="164"/>
                    </a:cubicBezTo>
                    <a:cubicBezTo>
                      <a:pt x="40" y="162"/>
                      <a:pt x="40" y="162"/>
                      <a:pt x="39" y="161"/>
                    </a:cubicBezTo>
                    <a:cubicBezTo>
                      <a:pt x="45" y="156"/>
                      <a:pt x="47" y="148"/>
                      <a:pt x="51" y="142"/>
                    </a:cubicBezTo>
                    <a:cubicBezTo>
                      <a:pt x="49" y="143"/>
                      <a:pt x="48" y="139"/>
                      <a:pt x="50" y="136"/>
                    </a:cubicBezTo>
                    <a:cubicBezTo>
                      <a:pt x="51" y="131"/>
                      <a:pt x="53" y="136"/>
                      <a:pt x="56" y="133"/>
                    </a:cubicBezTo>
                    <a:cubicBezTo>
                      <a:pt x="57" y="131"/>
                      <a:pt x="59" y="128"/>
                      <a:pt x="60" y="127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25"/>
                      <a:pt x="63" y="121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7" y="118"/>
                      <a:pt x="69" y="117"/>
                      <a:pt x="71" y="115"/>
                    </a:cubicBezTo>
                    <a:cubicBezTo>
                      <a:pt x="70" y="113"/>
                      <a:pt x="75" y="109"/>
                      <a:pt x="74" y="107"/>
                    </a:cubicBezTo>
                    <a:cubicBezTo>
                      <a:pt x="75" y="107"/>
                      <a:pt x="74" y="107"/>
                      <a:pt x="75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4"/>
                      <a:pt x="78" y="105"/>
                      <a:pt x="78" y="106"/>
                    </a:cubicBezTo>
                    <a:cubicBezTo>
                      <a:pt x="82" y="103"/>
                      <a:pt x="78" y="104"/>
                      <a:pt x="79" y="101"/>
                    </a:cubicBezTo>
                    <a:cubicBezTo>
                      <a:pt x="81" y="98"/>
                      <a:pt x="82" y="99"/>
                      <a:pt x="84" y="99"/>
                    </a:cubicBezTo>
                    <a:cubicBezTo>
                      <a:pt x="84" y="100"/>
                      <a:pt x="82" y="100"/>
                      <a:pt x="81" y="101"/>
                    </a:cubicBezTo>
                    <a:cubicBezTo>
                      <a:pt x="81" y="103"/>
                      <a:pt x="83" y="100"/>
                      <a:pt x="84" y="101"/>
                    </a:cubicBezTo>
                    <a:cubicBezTo>
                      <a:pt x="85" y="100"/>
                      <a:pt x="84" y="98"/>
                      <a:pt x="86" y="97"/>
                    </a:cubicBezTo>
                    <a:cubicBezTo>
                      <a:pt x="88" y="96"/>
                      <a:pt x="92" y="92"/>
                      <a:pt x="92" y="93"/>
                    </a:cubicBezTo>
                    <a:cubicBezTo>
                      <a:pt x="93" y="91"/>
                      <a:pt x="95" y="90"/>
                      <a:pt x="96" y="88"/>
                    </a:cubicBezTo>
                    <a:cubicBezTo>
                      <a:pt x="94" y="89"/>
                      <a:pt x="91" y="91"/>
                      <a:pt x="90" y="91"/>
                    </a:cubicBezTo>
                    <a:cubicBezTo>
                      <a:pt x="91" y="90"/>
                      <a:pt x="94" y="87"/>
                      <a:pt x="94" y="87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4" y="87"/>
                      <a:pt x="99" y="84"/>
                      <a:pt x="96" y="85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2"/>
                      <a:pt x="103" y="80"/>
                      <a:pt x="105" y="78"/>
                    </a:cubicBezTo>
                    <a:cubicBezTo>
                      <a:pt x="106" y="80"/>
                      <a:pt x="106" y="82"/>
                      <a:pt x="110" y="80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4"/>
                      <a:pt x="116" y="74"/>
                      <a:pt x="116" y="75"/>
                    </a:cubicBezTo>
                    <a:cubicBezTo>
                      <a:pt x="124" y="71"/>
                      <a:pt x="121" y="66"/>
                      <a:pt x="128" y="64"/>
                    </a:cubicBezTo>
                    <a:cubicBezTo>
                      <a:pt x="126" y="67"/>
                      <a:pt x="129" y="66"/>
                      <a:pt x="132" y="65"/>
                    </a:cubicBezTo>
                    <a:cubicBezTo>
                      <a:pt x="131" y="65"/>
                      <a:pt x="131" y="64"/>
                      <a:pt x="132" y="63"/>
                    </a:cubicBezTo>
                    <a:cubicBezTo>
                      <a:pt x="131" y="63"/>
                      <a:pt x="132" y="65"/>
                      <a:pt x="129" y="65"/>
                    </a:cubicBezTo>
                    <a:cubicBezTo>
                      <a:pt x="128" y="65"/>
                      <a:pt x="131" y="63"/>
                      <a:pt x="132" y="62"/>
                    </a:cubicBezTo>
                    <a:cubicBezTo>
                      <a:pt x="139" y="63"/>
                      <a:pt x="150" y="53"/>
                      <a:pt x="160" y="50"/>
                    </a:cubicBezTo>
                    <a:cubicBezTo>
                      <a:pt x="158" y="48"/>
                      <a:pt x="163" y="48"/>
                      <a:pt x="164" y="46"/>
                    </a:cubicBezTo>
                    <a:cubicBezTo>
                      <a:pt x="165" y="49"/>
                      <a:pt x="169" y="43"/>
                      <a:pt x="172" y="44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6" y="41"/>
                      <a:pt x="177" y="34"/>
                      <a:pt x="182" y="36"/>
                    </a:cubicBezTo>
                    <a:cubicBezTo>
                      <a:pt x="185" y="35"/>
                      <a:pt x="182" y="38"/>
                      <a:pt x="181" y="39"/>
                    </a:cubicBezTo>
                    <a:cubicBezTo>
                      <a:pt x="186" y="40"/>
                      <a:pt x="191" y="32"/>
                      <a:pt x="196" y="34"/>
                    </a:cubicBezTo>
                    <a:cubicBezTo>
                      <a:pt x="196" y="33"/>
                      <a:pt x="194" y="32"/>
                      <a:pt x="197" y="30"/>
                    </a:cubicBezTo>
                    <a:cubicBezTo>
                      <a:pt x="201" y="30"/>
                      <a:pt x="207" y="29"/>
                      <a:pt x="207" y="29"/>
                    </a:cubicBezTo>
                    <a:cubicBezTo>
                      <a:pt x="209" y="28"/>
                      <a:pt x="210" y="27"/>
                      <a:pt x="213" y="27"/>
                    </a:cubicBezTo>
                    <a:cubicBezTo>
                      <a:pt x="213" y="28"/>
                      <a:pt x="212" y="28"/>
                      <a:pt x="211" y="29"/>
                    </a:cubicBezTo>
                    <a:cubicBezTo>
                      <a:pt x="215" y="28"/>
                      <a:pt x="219" y="26"/>
                      <a:pt x="222" y="24"/>
                    </a:cubicBezTo>
                    <a:cubicBezTo>
                      <a:pt x="225" y="26"/>
                      <a:pt x="233" y="23"/>
                      <a:pt x="238" y="23"/>
                    </a:cubicBezTo>
                    <a:cubicBezTo>
                      <a:pt x="241" y="20"/>
                      <a:pt x="247" y="23"/>
                      <a:pt x="247" y="20"/>
                    </a:cubicBezTo>
                    <a:cubicBezTo>
                      <a:pt x="247" y="20"/>
                      <a:pt x="247" y="20"/>
                      <a:pt x="248" y="21"/>
                    </a:cubicBezTo>
                    <a:cubicBezTo>
                      <a:pt x="249" y="19"/>
                      <a:pt x="251" y="17"/>
                      <a:pt x="253" y="17"/>
                    </a:cubicBezTo>
                    <a:cubicBezTo>
                      <a:pt x="253" y="19"/>
                      <a:pt x="253" y="19"/>
                      <a:pt x="253" y="19"/>
                    </a:cubicBezTo>
                    <a:cubicBezTo>
                      <a:pt x="252" y="22"/>
                      <a:pt x="260" y="19"/>
                      <a:pt x="261" y="20"/>
                    </a:cubicBezTo>
                    <a:cubicBezTo>
                      <a:pt x="258" y="19"/>
                      <a:pt x="263" y="20"/>
                      <a:pt x="263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71" y="17"/>
                      <a:pt x="267" y="17"/>
                      <a:pt x="273" y="16"/>
                    </a:cubicBezTo>
                    <a:cubicBezTo>
                      <a:pt x="276" y="16"/>
                      <a:pt x="274" y="19"/>
                      <a:pt x="273" y="19"/>
                    </a:cubicBezTo>
                    <a:cubicBezTo>
                      <a:pt x="275" y="20"/>
                      <a:pt x="278" y="19"/>
                      <a:pt x="281" y="19"/>
                    </a:cubicBezTo>
                    <a:cubicBezTo>
                      <a:pt x="280" y="18"/>
                      <a:pt x="280" y="18"/>
                      <a:pt x="281" y="18"/>
                    </a:cubicBezTo>
                    <a:cubicBezTo>
                      <a:pt x="281" y="18"/>
                      <a:pt x="281" y="18"/>
                      <a:pt x="281" y="19"/>
                    </a:cubicBezTo>
                    <a:cubicBezTo>
                      <a:pt x="282" y="18"/>
                      <a:pt x="283" y="18"/>
                      <a:pt x="285" y="18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3" y="19"/>
                      <a:pt x="282" y="19"/>
                      <a:pt x="281" y="19"/>
                    </a:cubicBezTo>
                    <a:cubicBezTo>
                      <a:pt x="282" y="19"/>
                      <a:pt x="283" y="19"/>
                      <a:pt x="284" y="19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6" y="19"/>
                      <a:pt x="287" y="19"/>
                      <a:pt x="288" y="20"/>
                    </a:cubicBezTo>
                    <a:cubicBezTo>
                      <a:pt x="287" y="21"/>
                      <a:pt x="287" y="21"/>
                      <a:pt x="287" y="21"/>
                    </a:cubicBezTo>
                    <a:cubicBezTo>
                      <a:pt x="289" y="22"/>
                      <a:pt x="294" y="20"/>
                      <a:pt x="294" y="20"/>
                    </a:cubicBezTo>
                    <a:cubicBezTo>
                      <a:pt x="303" y="22"/>
                      <a:pt x="318" y="23"/>
                      <a:pt x="322" y="24"/>
                    </a:cubicBezTo>
                    <a:cubicBezTo>
                      <a:pt x="319" y="23"/>
                      <a:pt x="318" y="24"/>
                      <a:pt x="320" y="24"/>
                    </a:cubicBezTo>
                    <a:cubicBezTo>
                      <a:pt x="323" y="25"/>
                      <a:pt x="326" y="24"/>
                      <a:pt x="326" y="25"/>
                    </a:cubicBezTo>
                    <a:cubicBezTo>
                      <a:pt x="329" y="25"/>
                      <a:pt x="328" y="27"/>
                      <a:pt x="332" y="28"/>
                    </a:cubicBezTo>
                    <a:cubicBezTo>
                      <a:pt x="332" y="29"/>
                      <a:pt x="333" y="27"/>
                      <a:pt x="332" y="27"/>
                    </a:cubicBezTo>
                    <a:cubicBezTo>
                      <a:pt x="337" y="31"/>
                      <a:pt x="347" y="31"/>
                      <a:pt x="354" y="36"/>
                    </a:cubicBezTo>
                    <a:cubicBezTo>
                      <a:pt x="353" y="36"/>
                      <a:pt x="352" y="36"/>
                      <a:pt x="351" y="37"/>
                    </a:cubicBezTo>
                    <a:cubicBezTo>
                      <a:pt x="357" y="38"/>
                      <a:pt x="363" y="41"/>
                      <a:pt x="369" y="42"/>
                    </a:cubicBezTo>
                    <a:cubicBezTo>
                      <a:pt x="368" y="42"/>
                      <a:pt x="368" y="43"/>
                      <a:pt x="366" y="43"/>
                    </a:cubicBezTo>
                    <a:cubicBezTo>
                      <a:pt x="369" y="44"/>
                      <a:pt x="372" y="46"/>
                      <a:pt x="375" y="47"/>
                    </a:cubicBezTo>
                    <a:cubicBezTo>
                      <a:pt x="375" y="47"/>
                      <a:pt x="375" y="47"/>
                      <a:pt x="375" y="47"/>
                    </a:cubicBezTo>
                    <a:cubicBezTo>
                      <a:pt x="373" y="44"/>
                      <a:pt x="378" y="46"/>
                      <a:pt x="381" y="48"/>
                    </a:cubicBezTo>
                    <a:cubicBezTo>
                      <a:pt x="380" y="48"/>
                      <a:pt x="380" y="48"/>
                      <a:pt x="380" y="48"/>
                    </a:cubicBezTo>
                    <a:cubicBezTo>
                      <a:pt x="384" y="51"/>
                      <a:pt x="385" y="50"/>
                      <a:pt x="388" y="53"/>
                    </a:cubicBezTo>
                    <a:cubicBezTo>
                      <a:pt x="390" y="55"/>
                      <a:pt x="386" y="52"/>
                      <a:pt x="386" y="53"/>
                    </a:cubicBezTo>
                    <a:cubicBezTo>
                      <a:pt x="386" y="56"/>
                      <a:pt x="393" y="61"/>
                      <a:pt x="394" y="62"/>
                    </a:cubicBezTo>
                    <a:cubicBezTo>
                      <a:pt x="395" y="62"/>
                      <a:pt x="396" y="63"/>
                      <a:pt x="397" y="62"/>
                    </a:cubicBezTo>
                    <a:cubicBezTo>
                      <a:pt x="400" y="64"/>
                      <a:pt x="397" y="64"/>
                      <a:pt x="399" y="66"/>
                    </a:cubicBezTo>
                    <a:cubicBezTo>
                      <a:pt x="409" y="69"/>
                      <a:pt x="409" y="69"/>
                      <a:pt x="409" y="69"/>
                    </a:cubicBezTo>
                    <a:cubicBezTo>
                      <a:pt x="408" y="69"/>
                      <a:pt x="410" y="73"/>
                      <a:pt x="407" y="71"/>
                    </a:cubicBezTo>
                    <a:cubicBezTo>
                      <a:pt x="412" y="76"/>
                      <a:pt x="417" y="77"/>
                      <a:pt x="422" y="80"/>
                    </a:cubicBezTo>
                    <a:cubicBezTo>
                      <a:pt x="423" y="82"/>
                      <a:pt x="428" y="87"/>
                      <a:pt x="430" y="89"/>
                    </a:cubicBezTo>
                    <a:cubicBezTo>
                      <a:pt x="429" y="90"/>
                      <a:pt x="428" y="87"/>
                      <a:pt x="427" y="87"/>
                    </a:cubicBezTo>
                    <a:cubicBezTo>
                      <a:pt x="428" y="91"/>
                      <a:pt x="428" y="91"/>
                      <a:pt x="428" y="91"/>
                    </a:cubicBezTo>
                    <a:cubicBezTo>
                      <a:pt x="425" y="87"/>
                      <a:pt x="427" y="93"/>
                      <a:pt x="424" y="91"/>
                    </a:cubicBezTo>
                    <a:cubicBezTo>
                      <a:pt x="428" y="94"/>
                      <a:pt x="432" y="102"/>
                      <a:pt x="435" y="107"/>
                    </a:cubicBezTo>
                    <a:cubicBezTo>
                      <a:pt x="435" y="102"/>
                      <a:pt x="440" y="113"/>
                      <a:pt x="443" y="111"/>
                    </a:cubicBezTo>
                    <a:cubicBezTo>
                      <a:pt x="447" y="117"/>
                      <a:pt x="443" y="115"/>
                      <a:pt x="443" y="118"/>
                    </a:cubicBezTo>
                    <a:cubicBezTo>
                      <a:pt x="448" y="124"/>
                      <a:pt x="451" y="130"/>
                      <a:pt x="453" y="136"/>
                    </a:cubicBezTo>
                    <a:cubicBezTo>
                      <a:pt x="453" y="136"/>
                      <a:pt x="453" y="136"/>
                      <a:pt x="453" y="136"/>
                    </a:cubicBezTo>
                    <a:cubicBezTo>
                      <a:pt x="456" y="141"/>
                      <a:pt x="459" y="150"/>
                      <a:pt x="464" y="155"/>
                    </a:cubicBezTo>
                    <a:cubicBezTo>
                      <a:pt x="463" y="154"/>
                      <a:pt x="463" y="155"/>
                      <a:pt x="462" y="154"/>
                    </a:cubicBezTo>
                    <a:cubicBezTo>
                      <a:pt x="463" y="160"/>
                      <a:pt x="465" y="154"/>
                      <a:pt x="466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7" y="164"/>
                      <a:pt x="467" y="169"/>
                      <a:pt x="470" y="173"/>
                    </a:cubicBezTo>
                    <a:cubicBezTo>
                      <a:pt x="469" y="174"/>
                      <a:pt x="469" y="173"/>
                      <a:pt x="468" y="172"/>
                    </a:cubicBezTo>
                    <a:cubicBezTo>
                      <a:pt x="470" y="177"/>
                      <a:pt x="471" y="182"/>
                      <a:pt x="474" y="186"/>
                    </a:cubicBezTo>
                    <a:cubicBezTo>
                      <a:pt x="473" y="186"/>
                      <a:pt x="472" y="186"/>
                      <a:pt x="471" y="184"/>
                    </a:cubicBezTo>
                    <a:cubicBezTo>
                      <a:pt x="471" y="189"/>
                      <a:pt x="474" y="189"/>
                      <a:pt x="474" y="193"/>
                    </a:cubicBezTo>
                    <a:cubicBezTo>
                      <a:pt x="475" y="194"/>
                      <a:pt x="474" y="197"/>
                      <a:pt x="474" y="196"/>
                    </a:cubicBezTo>
                    <a:cubicBezTo>
                      <a:pt x="475" y="198"/>
                      <a:pt x="476" y="205"/>
                      <a:pt x="477" y="207"/>
                    </a:cubicBezTo>
                    <a:cubicBezTo>
                      <a:pt x="476" y="208"/>
                      <a:pt x="476" y="209"/>
                      <a:pt x="475" y="212"/>
                    </a:cubicBezTo>
                    <a:cubicBezTo>
                      <a:pt x="478" y="236"/>
                      <a:pt x="473" y="260"/>
                      <a:pt x="467" y="283"/>
                    </a:cubicBezTo>
                    <a:cubicBezTo>
                      <a:pt x="463" y="286"/>
                      <a:pt x="467" y="277"/>
                      <a:pt x="464" y="279"/>
                    </a:cubicBezTo>
                    <a:cubicBezTo>
                      <a:pt x="467" y="280"/>
                      <a:pt x="464" y="283"/>
                      <a:pt x="461" y="290"/>
                    </a:cubicBezTo>
                    <a:cubicBezTo>
                      <a:pt x="461" y="290"/>
                      <a:pt x="461" y="290"/>
                      <a:pt x="461" y="290"/>
                    </a:cubicBezTo>
                    <a:cubicBezTo>
                      <a:pt x="460" y="293"/>
                      <a:pt x="458" y="294"/>
                      <a:pt x="457" y="297"/>
                    </a:cubicBezTo>
                    <a:cubicBezTo>
                      <a:pt x="458" y="297"/>
                      <a:pt x="458" y="297"/>
                      <a:pt x="458" y="297"/>
                    </a:cubicBezTo>
                    <a:cubicBezTo>
                      <a:pt x="458" y="301"/>
                      <a:pt x="452" y="303"/>
                      <a:pt x="453" y="306"/>
                    </a:cubicBezTo>
                    <a:cubicBezTo>
                      <a:pt x="451" y="307"/>
                      <a:pt x="451" y="307"/>
                      <a:pt x="451" y="307"/>
                    </a:cubicBezTo>
                    <a:cubicBezTo>
                      <a:pt x="451" y="312"/>
                      <a:pt x="447" y="312"/>
                      <a:pt x="447" y="316"/>
                    </a:cubicBezTo>
                    <a:cubicBezTo>
                      <a:pt x="447" y="316"/>
                      <a:pt x="447" y="316"/>
                      <a:pt x="447" y="316"/>
                    </a:cubicBezTo>
                    <a:cubicBezTo>
                      <a:pt x="443" y="320"/>
                      <a:pt x="442" y="327"/>
                      <a:pt x="439" y="328"/>
                    </a:cubicBezTo>
                    <a:cubicBezTo>
                      <a:pt x="437" y="332"/>
                      <a:pt x="434" y="337"/>
                      <a:pt x="435" y="339"/>
                    </a:cubicBezTo>
                    <a:cubicBezTo>
                      <a:pt x="433" y="339"/>
                      <a:pt x="433" y="338"/>
                      <a:pt x="433" y="337"/>
                    </a:cubicBezTo>
                    <a:cubicBezTo>
                      <a:pt x="422" y="352"/>
                      <a:pt x="406" y="365"/>
                      <a:pt x="395" y="377"/>
                    </a:cubicBezTo>
                    <a:cubicBezTo>
                      <a:pt x="394" y="378"/>
                      <a:pt x="395" y="377"/>
                      <a:pt x="395" y="376"/>
                    </a:cubicBezTo>
                    <a:cubicBezTo>
                      <a:pt x="389" y="385"/>
                      <a:pt x="378" y="390"/>
                      <a:pt x="378" y="398"/>
                    </a:cubicBezTo>
                    <a:cubicBezTo>
                      <a:pt x="377" y="402"/>
                      <a:pt x="377" y="402"/>
                      <a:pt x="377" y="402"/>
                    </a:cubicBezTo>
                    <a:cubicBezTo>
                      <a:pt x="375" y="403"/>
                      <a:pt x="375" y="402"/>
                      <a:pt x="373" y="403"/>
                    </a:cubicBezTo>
                    <a:cubicBezTo>
                      <a:pt x="373" y="406"/>
                      <a:pt x="368" y="411"/>
                      <a:pt x="369" y="413"/>
                    </a:cubicBezTo>
                    <a:cubicBezTo>
                      <a:pt x="368" y="414"/>
                      <a:pt x="369" y="412"/>
                      <a:pt x="368" y="412"/>
                    </a:cubicBezTo>
                    <a:cubicBezTo>
                      <a:pt x="365" y="416"/>
                      <a:pt x="365" y="422"/>
                      <a:pt x="363" y="426"/>
                    </a:cubicBezTo>
                    <a:cubicBezTo>
                      <a:pt x="363" y="424"/>
                      <a:pt x="363" y="424"/>
                      <a:pt x="363" y="424"/>
                    </a:cubicBezTo>
                    <a:cubicBezTo>
                      <a:pt x="349" y="443"/>
                      <a:pt x="340" y="473"/>
                      <a:pt x="342" y="493"/>
                    </a:cubicBezTo>
                    <a:cubicBezTo>
                      <a:pt x="343" y="498"/>
                      <a:pt x="340" y="495"/>
                      <a:pt x="340" y="497"/>
                    </a:cubicBezTo>
                    <a:cubicBezTo>
                      <a:pt x="342" y="517"/>
                      <a:pt x="338" y="542"/>
                      <a:pt x="349" y="558"/>
                    </a:cubicBezTo>
                    <a:cubicBezTo>
                      <a:pt x="355" y="570"/>
                      <a:pt x="363" y="573"/>
                      <a:pt x="363" y="573"/>
                    </a:cubicBezTo>
                    <a:cubicBezTo>
                      <a:pt x="346" y="542"/>
                      <a:pt x="349" y="513"/>
                      <a:pt x="356" y="481"/>
                    </a:cubicBezTo>
                    <a:cubicBezTo>
                      <a:pt x="356" y="470"/>
                      <a:pt x="359" y="457"/>
                      <a:pt x="363" y="448"/>
                    </a:cubicBezTo>
                    <a:cubicBezTo>
                      <a:pt x="376" y="404"/>
                      <a:pt x="410" y="388"/>
                      <a:pt x="444" y="349"/>
                    </a:cubicBezTo>
                    <a:cubicBezTo>
                      <a:pt x="442" y="350"/>
                      <a:pt x="443" y="348"/>
                      <a:pt x="444" y="346"/>
                    </a:cubicBezTo>
                    <a:cubicBezTo>
                      <a:pt x="445" y="345"/>
                      <a:pt x="445" y="345"/>
                      <a:pt x="445" y="345"/>
                    </a:cubicBezTo>
                    <a:cubicBezTo>
                      <a:pt x="446" y="342"/>
                      <a:pt x="446" y="342"/>
                      <a:pt x="446" y="342"/>
                    </a:cubicBezTo>
                    <a:cubicBezTo>
                      <a:pt x="448" y="339"/>
                      <a:pt x="449" y="341"/>
                      <a:pt x="447" y="344"/>
                    </a:cubicBezTo>
                    <a:cubicBezTo>
                      <a:pt x="459" y="329"/>
                      <a:pt x="467" y="314"/>
                      <a:pt x="475" y="297"/>
                    </a:cubicBezTo>
                    <a:cubicBezTo>
                      <a:pt x="474" y="295"/>
                      <a:pt x="479" y="288"/>
                      <a:pt x="477" y="286"/>
                    </a:cubicBezTo>
                    <a:cubicBezTo>
                      <a:pt x="478" y="286"/>
                      <a:pt x="478" y="286"/>
                      <a:pt x="478" y="287"/>
                    </a:cubicBezTo>
                    <a:cubicBezTo>
                      <a:pt x="481" y="274"/>
                      <a:pt x="482" y="274"/>
                      <a:pt x="487" y="263"/>
                    </a:cubicBezTo>
                    <a:cubicBezTo>
                      <a:pt x="501" y="211"/>
                      <a:pt x="485" y="161"/>
                      <a:pt x="463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5" name="Rectangle 77"/>
              <p:cNvSpPr>
                <a:spLocks noChangeArrowheads="1"/>
              </p:cNvSpPr>
              <p:nvPr/>
            </p:nvSpPr>
            <p:spPr bwMode="auto">
              <a:xfrm>
                <a:off x="4586" y="1893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6" name="chenying0907 78"/>
              <p:cNvSpPr/>
              <p:nvPr/>
            </p:nvSpPr>
            <p:spPr bwMode="auto">
              <a:xfrm>
                <a:off x="3937" y="2817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" name="chenying0907 79"/>
              <p:cNvSpPr/>
              <p:nvPr/>
            </p:nvSpPr>
            <p:spPr bwMode="auto">
              <a:xfrm>
                <a:off x="4629" y="185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" name="chenying0907 80"/>
              <p:cNvSpPr/>
              <p:nvPr/>
            </p:nvSpPr>
            <p:spPr bwMode="auto">
              <a:xfrm>
                <a:off x="3967" y="281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" name="chenying0907 81"/>
              <p:cNvSpPr/>
              <p:nvPr/>
            </p:nvSpPr>
            <p:spPr bwMode="auto">
              <a:xfrm>
                <a:off x="4618" y="1878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" name="chenying0907 82"/>
              <p:cNvSpPr/>
              <p:nvPr/>
            </p:nvSpPr>
            <p:spPr bwMode="auto">
              <a:xfrm>
                <a:off x="3814" y="22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" name="chenying0907 83"/>
              <p:cNvSpPr/>
              <p:nvPr/>
            </p:nvSpPr>
            <p:spPr bwMode="auto">
              <a:xfrm>
                <a:off x="3876" y="24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" name="chenying0907 84"/>
              <p:cNvSpPr/>
              <p:nvPr/>
            </p:nvSpPr>
            <p:spPr bwMode="auto">
              <a:xfrm>
                <a:off x="461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" name="chenying0907 85"/>
              <p:cNvSpPr/>
              <p:nvPr/>
            </p:nvSpPr>
            <p:spPr bwMode="auto">
              <a:xfrm>
                <a:off x="3801" y="227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" name="chenying0907 86"/>
              <p:cNvSpPr/>
              <p:nvPr/>
            </p:nvSpPr>
            <p:spPr bwMode="auto">
              <a:xfrm>
                <a:off x="3808" y="2266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" name="chenying0907 87"/>
              <p:cNvSpPr/>
              <p:nvPr/>
            </p:nvSpPr>
            <p:spPr bwMode="auto">
              <a:xfrm>
                <a:off x="3878" y="239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" name="chenying0907 88"/>
              <p:cNvSpPr/>
              <p:nvPr/>
            </p:nvSpPr>
            <p:spPr bwMode="auto">
              <a:xfrm>
                <a:off x="3810" y="2266"/>
                <a:ext cx="6" cy="0"/>
              </a:xfrm>
              <a:custGeom>
                <a:avLst/>
                <a:gdLst>
                  <a:gd name="T0" fmla="*/ 1 w 3"/>
                  <a:gd name="T1" fmla="*/ 0 w 3"/>
                  <a:gd name="T2" fmla="*/ 1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" name="chenying0907 89"/>
              <p:cNvSpPr/>
              <p:nvPr/>
            </p:nvSpPr>
            <p:spPr bwMode="auto">
              <a:xfrm>
                <a:off x="3935" y="224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" name="chenying0907 90"/>
              <p:cNvSpPr/>
              <p:nvPr/>
            </p:nvSpPr>
            <p:spPr bwMode="auto">
              <a:xfrm>
                <a:off x="3876" y="2213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" name="Oval 91"/>
              <p:cNvSpPr>
                <a:spLocks noChangeArrowheads="1"/>
              </p:cNvSpPr>
              <p:nvPr/>
            </p:nvSpPr>
            <p:spPr bwMode="auto">
              <a:xfrm>
                <a:off x="3814" y="2266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" name="chenying0907 92"/>
              <p:cNvSpPr/>
              <p:nvPr/>
            </p:nvSpPr>
            <p:spPr bwMode="auto">
              <a:xfrm>
                <a:off x="3801" y="2007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" name="chenying0907 93"/>
              <p:cNvSpPr/>
              <p:nvPr/>
            </p:nvSpPr>
            <p:spPr bwMode="auto">
              <a:xfrm>
                <a:off x="3837" y="24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" name="chenying0907 94"/>
              <p:cNvSpPr/>
              <p:nvPr/>
            </p:nvSpPr>
            <p:spPr bwMode="auto">
              <a:xfrm>
                <a:off x="4398" y="229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" name="chenying0907 95"/>
              <p:cNvSpPr/>
              <p:nvPr/>
            </p:nvSpPr>
            <p:spPr bwMode="auto">
              <a:xfrm>
                <a:off x="4376" y="2249"/>
                <a:ext cx="227" cy="119"/>
              </a:xfrm>
              <a:custGeom>
                <a:avLst/>
                <a:gdLst>
                  <a:gd name="T0" fmla="*/ 90 w 107"/>
                  <a:gd name="T1" fmla="*/ 34 h 56"/>
                  <a:gd name="T2" fmla="*/ 75 w 107"/>
                  <a:gd name="T3" fmla="*/ 23 h 56"/>
                  <a:gd name="T4" fmla="*/ 59 w 107"/>
                  <a:gd name="T5" fmla="*/ 22 h 56"/>
                  <a:gd name="T6" fmla="*/ 54 w 107"/>
                  <a:gd name="T7" fmla="*/ 18 h 56"/>
                  <a:gd name="T8" fmla="*/ 44 w 107"/>
                  <a:gd name="T9" fmla="*/ 13 h 56"/>
                  <a:gd name="T10" fmla="*/ 37 w 107"/>
                  <a:gd name="T11" fmla="*/ 9 h 56"/>
                  <a:gd name="T12" fmla="*/ 30 w 107"/>
                  <a:gd name="T13" fmla="*/ 11 h 56"/>
                  <a:gd name="T14" fmla="*/ 20 w 107"/>
                  <a:gd name="T15" fmla="*/ 8 h 56"/>
                  <a:gd name="T16" fmla="*/ 15 w 107"/>
                  <a:gd name="T17" fmla="*/ 6 h 56"/>
                  <a:gd name="T18" fmla="*/ 9 w 107"/>
                  <a:gd name="T19" fmla="*/ 1 h 56"/>
                  <a:gd name="T20" fmla="*/ 6 w 107"/>
                  <a:gd name="T21" fmla="*/ 1 h 56"/>
                  <a:gd name="T22" fmla="*/ 3 w 107"/>
                  <a:gd name="T23" fmla="*/ 3 h 56"/>
                  <a:gd name="T24" fmla="*/ 0 w 107"/>
                  <a:gd name="T25" fmla="*/ 5 h 56"/>
                  <a:gd name="T26" fmla="*/ 1 w 107"/>
                  <a:gd name="T27" fmla="*/ 8 h 56"/>
                  <a:gd name="T28" fmla="*/ 6 w 107"/>
                  <a:gd name="T29" fmla="*/ 9 h 56"/>
                  <a:gd name="T30" fmla="*/ 8 w 107"/>
                  <a:gd name="T31" fmla="*/ 14 h 56"/>
                  <a:gd name="T32" fmla="*/ 3 w 107"/>
                  <a:gd name="T33" fmla="*/ 19 h 56"/>
                  <a:gd name="T34" fmla="*/ 5 w 107"/>
                  <a:gd name="T35" fmla="*/ 20 h 56"/>
                  <a:gd name="T36" fmla="*/ 8 w 107"/>
                  <a:gd name="T37" fmla="*/ 18 h 56"/>
                  <a:gd name="T38" fmla="*/ 8 w 107"/>
                  <a:gd name="T39" fmla="*/ 20 h 56"/>
                  <a:gd name="T40" fmla="*/ 12 w 107"/>
                  <a:gd name="T41" fmla="*/ 17 h 56"/>
                  <a:gd name="T42" fmla="*/ 11 w 107"/>
                  <a:gd name="T43" fmla="*/ 22 h 56"/>
                  <a:gd name="T44" fmla="*/ 11 w 107"/>
                  <a:gd name="T45" fmla="*/ 25 h 56"/>
                  <a:gd name="T46" fmla="*/ 13 w 107"/>
                  <a:gd name="T47" fmla="*/ 23 h 56"/>
                  <a:gd name="T48" fmla="*/ 14 w 107"/>
                  <a:gd name="T49" fmla="*/ 25 h 56"/>
                  <a:gd name="T50" fmla="*/ 17 w 107"/>
                  <a:gd name="T51" fmla="*/ 22 h 56"/>
                  <a:gd name="T52" fmla="*/ 21 w 107"/>
                  <a:gd name="T53" fmla="*/ 18 h 56"/>
                  <a:gd name="T54" fmla="*/ 20 w 107"/>
                  <a:gd name="T55" fmla="*/ 23 h 56"/>
                  <a:gd name="T56" fmla="*/ 24 w 107"/>
                  <a:gd name="T57" fmla="*/ 26 h 56"/>
                  <a:gd name="T58" fmla="*/ 26 w 107"/>
                  <a:gd name="T59" fmla="*/ 27 h 56"/>
                  <a:gd name="T60" fmla="*/ 28 w 107"/>
                  <a:gd name="T61" fmla="*/ 27 h 56"/>
                  <a:gd name="T62" fmla="*/ 33 w 107"/>
                  <a:gd name="T63" fmla="*/ 29 h 56"/>
                  <a:gd name="T64" fmla="*/ 35 w 107"/>
                  <a:gd name="T65" fmla="*/ 30 h 56"/>
                  <a:gd name="T66" fmla="*/ 36 w 107"/>
                  <a:gd name="T67" fmla="*/ 30 h 56"/>
                  <a:gd name="T68" fmla="*/ 38 w 107"/>
                  <a:gd name="T69" fmla="*/ 28 h 56"/>
                  <a:gd name="T70" fmla="*/ 39 w 107"/>
                  <a:gd name="T71" fmla="*/ 31 h 56"/>
                  <a:gd name="T72" fmla="*/ 41 w 107"/>
                  <a:gd name="T73" fmla="*/ 30 h 56"/>
                  <a:gd name="T74" fmla="*/ 44 w 107"/>
                  <a:gd name="T75" fmla="*/ 33 h 56"/>
                  <a:gd name="T76" fmla="*/ 48 w 107"/>
                  <a:gd name="T77" fmla="*/ 34 h 56"/>
                  <a:gd name="T78" fmla="*/ 50 w 107"/>
                  <a:gd name="T79" fmla="*/ 37 h 56"/>
                  <a:gd name="T80" fmla="*/ 52 w 107"/>
                  <a:gd name="T81" fmla="*/ 36 h 56"/>
                  <a:gd name="T82" fmla="*/ 52 w 107"/>
                  <a:gd name="T83" fmla="*/ 37 h 56"/>
                  <a:gd name="T84" fmla="*/ 55 w 107"/>
                  <a:gd name="T85" fmla="*/ 37 h 56"/>
                  <a:gd name="T86" fmla="*/ 58 w 107"/>
                  <a:gd name="T87" fmla="*/ 38 h 56"/>
                  <a:gd name="T88" fmla="*/ 61 w 107"/>
                  <a:gd name="T89" fmla="*/ 38 h 56"/>
                  <a:gd name="T90" fmla="*/ 67 w 107"/>
                  <a:gd name="T91" fmla="*/ 33 h 56"/>
                  <a:gd name="T92" fmla="*/ 67 w 107"/>
                  <a:gd name="T93" fmla="*/ 38 h 56"/>
                  <a:gd name="T94" fmla="*/ 71 w 107"/>
                  <a:gd name="T95" fmla="*/ 39 h 56"/>
                  <a:gd name="T96" fmla="*/ 73 w 107"/>
                  <a:gd name="T97" fmla="*/ 40 h 56"/>
                  <a:gd name="T98" fmla="*/ 79 w 107"/>
                  <a:gd name="T99" fmla="*/ 44 h 56"/>
                  <a:gd name="T100" fmla="*/ 81 w 107"/>
                  <a:gd name="T101" fmla="*/ 46 h 56"/>
                  <a:gd name="T102" fmla="*/ 90 w 107"/>
                  <a:gd name="T103" fmla="*/ 46 h 56"/>
                  <a:gd name="T104" fmla="*/ 93 w 107"/>
                  <a:gd name="T105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56">
                    <a:moveTo>
                      <a:pt x="102" y="41"/>
                    </a:moveTo>
                    <a:cubicBezTo>
                      <a:pt x="101" y="41"/>
                      <a:pt x="100" y="41"/>
                      <a:pt x="100" y="40"/>
                    </a:cubicBezTo>
                    <a:cubicBezTo>
                      <a:pt x="96" y="38"/>
                      <a:pt x="96" y="32"/>
                      <a:pt x="92" y="32"/>
                    </a:cubicBezTo>
                    <a:cubicBezTo>
                      <a:pt x="91" y="33"/>
                      <a:pt x="91" y="34"/>
                      <a:pt x="90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4"/>
                      <a:pt x="90" y="33"/>
                      <a:pt x="91" y="33"/>
                    </a:cubicBezTo>
                    <a:cubicBezTo>
                      <a:pt x="89" y="32"/>
                      <a:pt x="88" y="32"/>
                      <a:pt x="87" y="31"/>
                    </a:cubicBezTo>
                    <a:cubicBezTo>
                      <a:pt x="86" y="32"/>
                      <a:pt x="86" y="30"/>
                      <a:pt x="85" y="32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4" y="32"/>
                      <a:pt x="84" y="32"/>
                      <a:pt x="85" y="29"/>
                    </a:cubicBezTo>
                    <a:cubicBezTo>
                      <a:pt x="82" y="25"/>
                      <a:pt x="78" y="26"/>
                      <a:pt x="75" y="23"/>
                    </a:cubicBezTo>
                    <a:cubicBezTo>
                      <a:pt x="72" y="22"/>
                      <a:pt x="68" y="22"/>
                      <a:pt x="64" y="21"/>
                    </a:cubicBezTo>
                    <a:cubicBezTo>
                      <a:pt x="62" y="24"/>
                      <a:pt x="62" y="23"/>
                      <a:pt x="60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0" y="23"/>
                      <a:pt x="60" y="22"/>
                      <a:pt x="59" y="24"/>
                    </a:cubicBezTo>
                    <a:cubicBezTo>
                      <a:pt x="58" y="26"/>
                      <a:pt x="60" y="21"/>
                      <a:pt x="59" y="22"/>
                    </a:cubicBezTo>
                    <a:cubicBezTo>
                      <a:pt x="60" y="21"/>
                      <a:pt x="59" y="23"/>
                      <a:pt x="59" y="22"/>
                    </a:cubicBezTo>
                    <a:cubicBezTo>
                      <a:pt x="57" y="24"/>
                      <a:pt x="60" y="22"/>
                      <a:pt x="59" y="19"/>
                    </a:cubicBezTo>
                    <a:cubicBezTo>
                      <a:pt x="57" y="19"/>
                      <a:pt x="55" y="20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5" y="17"/>
                      <a:pt x="53" y="21"/>
                      <a:pt x="53" y="19"/>
                    </a:cubicBezTo>
                    <a:cubicBezTo>
                      <a:pt x="53" y="19"/>
                      <a:pt x="53" y="19"/>
                      <a:pt x="54" y="18"/>
                    </a:cubicBezTo>
                    <a:cubicBezTo>
                      <a:pt x="54" y="17"/>
                      <a:pt x="52" y="18"/>
                      <a:pt x="52" y="17"/>
                    </a:cubicBezTo>
                    <a:cubicBezTo>
                      <a:pt x="51" y="18"/>
                      <a:pt x="52" y="15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8"/>
                      <a:pt x="50" y="13"/>
                      <a:pt x="49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7" y="14"/>
                      <a:pt x="46" y="12"/>
                      <a:pt x="44" y="13"/>
                    </a:cubicBezTo>
                    <a:cubicBezTo>
                      <a:pt x="43" y="13"/>
                      <a:pt x="43" y="10"/>
                      <a:pt x="41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0" y="12"/>
                      <a:pt x="40" y="10"/>
                      <a:pt x="39" y="10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9"/>
                      <a:pt x="37" y="11"/>
                      <a:pt x="37" y="9"/>
                    </a:cubicBezTo>
                    <a:cubicBezTo>
                      <a:pt x="35" y="12"/>
                      <a:pt x="35" y="11"/>
                      <a:pt x="35" y="11"/>
                    </a:cubicBezTo>
                    <a:cubicBezTo>
                      <a:pt x="35" y="11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4" y="9"/>
                      <a:pt x="33" y="11"/>
                      <a:pt x="33" y="10"/>
                    </a:cubicBezTo>
                    <a:cubicBezTo>
                      <a:pt x="34" y="8"/>
                      <a:pt x="32" y="10"/>
                      <a:pt x="32" y="9"/>
                    </a:cubicBezTo>
                    <a:cubicBezTo>
                      <a:pt x="31" y="10"/>
                      <a:pt x="30" y="12"/>
                      <a:pt x="30" y="1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6"/>
                      <a:pt x="27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8"/>
                      <a:pt x="25" y="5"/>
                      <a:pt x="23" y="7"/>
                    </a:cubicBezTo>
                    <a:cubicBezTo>
                      <a:pt x="23" y="6"/>
                      <a:pt x="23" y="6"/>
                      <a:pt x="22" y="5"/>
                    </a:cubicBezTo>
                    <a:cubicBezTo>
                      <a:pt x="21" y="7"/>
                      <a:pt x="21" y="6"/>
                      <a:pt x="20" y="8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20" y="6"/>
                      <a:pt x="21" y="3"/>
                      <a:pt x="1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5"/>
                      <a:pt x="17" y="6"/>
                      <a:pt x="17" y="5"/>
                    </a:cubicBezTo>
                    <a:cubicBezTo>
                      <a:pt x="16" y="6"/>
                      <a:pt x="16" y="6"/>
                      <a:pt x="15" y="7"/>
                    </a:cubicBezTo>
                    <a:cubicBezTo>
                      <a:pt x="15" y="7"/>
                      <a:pt x="16" y="5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4" y="4"/>
                      <a:pt x="13" y="4"/>
                    </a:cubicBezTo>
                    <a:cubicBezTo>
                      <a:pt x="14" y="2"/>
                      <a:pt x="11" y="4"/>
                      <a:pt x="12" y="2"/>
                    </a:cubicBezTo>
                    <a:cubicBezTo>
                      <a:pt x="11" y="3"/>
                      <a:pt x="11" y="1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5" y="4"/>
                      <a:pt x="4" y="5"/>
                    </a:cubicBezTo>
                    <a:cubicBezTo>
                      <a:pt x="5" y="4"/>
                      <a:pt x="4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7" y="0"/>
                      <a:pt x="5" y="3"/>
                      <a:pt x="6" y="1"/>
                    </a:cubicBezTo>
                    <a:cubicBezTo>
                      <a:pt x="6" y="0"/>
                      <a:pt x="5" y="0"/>
                      <a:pt x="4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4"/>
                      <a:pt x="1" y="5"/>
                      <a:pt x="2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0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4" y="3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5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3" y="6"/>
                      <a:pt x="4" y="6"/>
                    </a:cubicBezTo>
                    <a:cubicBezTo>
                      <a:pt x="4" y="7"/>
                      <a:pt x="2" y="9"/>
                      <a:pt x="2" y="10"/>
                    </a:cubicBezTo>
                    <a:cubicBezTo>
                      <a:pt x="2" y="10"/>
                      <a:pt x="4" y="9"/>
                      <a:pt x="3" y="11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6" y="9"/>
                      <a:pt x="4" y="11"/>
                      <a:pt x="5" y="11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5" y="12"/>
                      <a:pt x="4" y="13"/>
                      <a:pt x="5" y="11"/>
                    </a:cubicBezTo>
                    <a:cubicBezTo>
                      <a:pt x="6" y="12"/>
                      <a:pt x="6" y="13"/>
                      <a:pt x="7" y="12"/>
                    </a:cubicBezTo>
                    <a:cubicBezTo>
                      <a:pt x="7" y="12"/>
                      <a:pt x="6" y="14"/>
                      <a:pt x="5" y="15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4"/>
                      <a:pt x="8" y="14"/>
                    </a:cubicBezTo>
                    <a:cubicBezTo>
                      <a:pt x="6" y="16"/>
                      <a:pt x="8" y="13"/>
                      <a:pt x="6" y="16"/>
                    </a:cubicBezTo>
                    <a:cubicBezTo>
                      <a:pt x="5" y="18"/>
                      <a:pt x="4" y="17"/>
                      <a:pt x="5" y="16"/>
                    </a:cubicBezTo>
                    <a:cubicBezTo>
                      <a:pt x="3" y="18"/>
                      <a:pt x="5" y="17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7"/>
                      <a:pt x="6" y="16"/>
                      <a:pt x="7" y="16"/>
                    </a:cubicBezTo>
                    <a:cubicBezTo>
                      <a:pt x="8" y="14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18"/>
                      <a:pt x="7" y="18"/>
                    </a:cubicBezTo>
                    <a:cubicBezTo>
                      <a:pt x="5" y="21"/>
                      <a:pt x="6" y="18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19"/>
                      <a:pt x="6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7" y="18"/>
                      <a:pt x="7" y="18"/>
                    </a:cubicBezTo>
                    <a:cubicBezTo>
                      <a:pt x="9" y="16"/>
                      <a:pt x="7" y="18"/>
                      <a:pt x="8" y="18"/>
                    </a:cubicBezTo>
                    <a:cubicBezTo>
                      <a:pt x="9" y="16"/>
                      <a:pt x="8" y="18"/>
                      <a:pt x="9" y="16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7"/>
                    </a:cubicBezTo>
                    <a:cubicBezTo>
                      <a:pt x="7" y="19"/>
                      <a:pt x="7" y="21"/>
                      <a:pt x="6" y="21"/>
                    </a:cubicBezTo>
                    <a:cubicBezTo>
                      <a:pt x="6" y="23"/>
                      <a:pt x="7" y="20"/>
                      <a:pt x="8" y="20"/>
                    </a:cubicBezTo>
                    <a:cubicBezTo>
                      <a:pt x="7" y="21"/>
                      <a:pt x="8" y="19"/>
                      <a:pt x="9" y="18"/>
                    </a:cubicBezTo>
                    <a:cubicBezTo>
                      <a:pt x="12" y="14"/>
                      <a:pt x="7" y="21"/>
                      <a:pt x="8" y="21"/>
                    </a:cubicBezTo>
                    <a:cubicBezTo>
                      <a:pt x="10" y="18"/>
                      <a:pt x="11" y="18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6"/>
                      <a:pt x="13" y="16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2"/>
                      <a:pt x="9" y="23"/>
                      <a:pt x="10" y="23"/>
                    </a:cubicBezTo>
                    <a:cubicBezTo>
                      <a:pt x="10" y="22"/>
                      <a:pt x="11" y="20"/>
                      <a:pt x="11" y="20"/>
                    </a:cubicBezTo>
                    <a:cubicBezTo>
                      <a:pt x="12" y="20"/>
                      <a:pt x="11" y="22"/>
                      <a:pt x="11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9" y="24"/>
                      <a:pt x="10" y="2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0" y="25"/>
                      <a:pt x="11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3" y="22"/>
                      <a:pt x="12" y="24"/>
                    </a:cubicBezTo>
                    <a:cubicBezTo>
                      <a:pt x="14" y="22"/>
                      <a:pt x="12" y="24"/>
                      <a:pt x="13" y="23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3" y="24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5"/>
                      <a:pt x="15" y="22"/>
                      <a:pt x="15" y="23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5" y="23"/>
                      <a:pt x="16" y="23"/>
                      <a:pt x="16" y="21"/>
                    </a:cubicBezTo>
                    <a:cubicBezTo>
                      <a:pt x="16" y="22"/>
                      <a:pt x="15" y="24"/>
                      <a:pt x="14" y="26"/>
                    </a:cubicBezTo>
                    <a:cubicBezTo>
                      <a:pt x="15" y="24"/>
                      <a:pt x="14" y="27"/>
                      <a:pt x="15" y="25"/>
                    </a:cubicBezTo>
                    <a:cubicBezTo>
                      <a:pt x="15" y="24"/>
                      <a:pt x="16" y="23"/>
                      <a:pt x="17" y="22"/>
                    </a:cubicBezTo>
                    <a:cubicBezTo>
                      <a:pt x="17" y="23"/>
                      <a:pt x="16" y="23"/>
                      <a:pt x="16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9" y="20"/>
                      <a:pt x="18" y="22"/>
                    </a:cubicBezTo>
                    <a:cubicBezTo>
                      <a:pt x="18" y="23"/>
                      <a:pt x="17" y="22"/>
                      <a:pt x="17" y="23"/>
                    </a:cubicBezTo>
                    <a:cubicBezTo>
                      <a:pt x="17" y="24"/>
                      <a:pt x="19" y="20"/>
                      <a:pt x="20" y="20"/>
                    </a:cubicBezTo>
                    <a:cubicBezTo>
                      <a:pt x="20" y="19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1"/>
                      <a:pt x="18" y="22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4"/>
                      <a:pt x="18" y="26"/>
                      <a:pt x="18" y="26"/>
                    </a:cubicBezTo>
                    <a:cubicBezTo>
                      <a:pt x="19" y="24"/>
                      <a:pt x="17" y="26"/>
                      <a:pt x="18" y="25"/>
                    </a:cubicBezTo>
                    <a:cubicBezTo>
                      <a:pt x="19" y="25"/>
                      <a:pt x="20" y="22"/>
                      <a:pt x="20" y="23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4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21" y="28"/>
                      <a:pt x="23" y="24"/>
                    </a:cubicBez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4" y="26"/>
                      <a:pt x="24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7"/>
                      <a:pt x="25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5" y="27"/>
                      <a:pt x="26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7" y="26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7" y="29"/>
                      <a:pt x="27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9" y="24"/>
                      <a:pt x="28" y="26"/>
                      <a:pt x="29" y="2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30"/>
                      <a:pt x="29" y="28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2" y="28"/>
                      <a:pt x="32" y="30"/>
                    </a:cubicBezTo>
                    <a:cubicBezTo>
                      <a:pt x="32" y="29"/>
                      <a:pt x="33" y="26"/>
                      <a:pt x="34" y="26"/>
                    </a:cubicBezTo>
                    <a:cubicBezTo>
                      <a:pt x="35" y="25"/>
                      <a:pt x="33" y="29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9"/>
                      <a:pt x="34" y="28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5" y="29"/>
                      <a:pt x="35" y="30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2"/>
                      <a:pt x="36" y="29"/>
                      <a:pt x="36" y="29"/>
                    </a:cubicBezTo>
                    <a:cubicBezTo>
                      <a:pt x="37" y="28"/>
                      <a:pt x="37" y="29"/>
                      <a:pt x="36" y="30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5" y="31"/>
                      <a:pt x="36" y="30"/>
                      <a:pt x="36" y="31"/>
                    </a:cubicBezTo>
                    <a:cubicBezTo>
                      <a:pt x="36" y="31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1"/>
                    </a:cubicBezTo>
                    <a:cubicBezTo>
                      <a:pt x="37" y="30"/>
                      <a:pt x="37" y="31"/>
                      <a:pt x="38" y="30"/>
                    </a:cubicBezTo>
                    <a:cubicBezTo>
                      <a:pt x="38" y="30"/>
                      <a:pt x="38" y="29"/>
                      <a:pt x="38" y="28"/>
                    </a:cubicBezTo>
                    <a:cubicBezTo>
                      <a:pt x="38" y="28"/>
                      <a:pt x="39" y="28"/>
                      <a:pt x="38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9"/>
                      <a:pt x="39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8" y="32"/>
                      <a:pt x="38" y="3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2"/>
                    </a:cubicBezTo>
                    <a:cubicBezTo>
                      <a:pt x="39" y="33"/>
                      <a:pt x="41" y="28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0" y="32"/>
                      <a:pt x="41" y="31"/>
                      <a:pt x="41" y="31"/>
                    </a:cubicBezTo>
                    <a:cubicBezTo>
                      <a:pt x="41" y="31"/>
                      <a:pt x="40" y="33"/>
                      <a:pt x="40" y="31"/>
                    </a:cubicBezTo>
                    <a:cubicBezTo>
                      <a:pt x="41" y="30"/>
                      <a:pt x="41" y="31"/>
                      <a:pt x="41" y="30"/>
                    </a:cubicBezTo>
                    <a:cubicBezTo>
                      <a:pt x="40" y="35"/>
                      <a:pt x="42" y="32"/>
                      <a:pt x="42" y="34"/>
                    </a:cubicBezTo>
                    <a:cubicBezTo>
                      <a:pt x="43" y="32"/>
                      <a:pt x="43" y="34"/>
                      <a:pt x="43" y="33"/>
                    </a:cubicBezTo>
                    <a:cubicBezTo>
                      <a:pt x="42" y="35"/>
                      <a:pt x="44" y="33"/>
                      <a:pt x="43" y="3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6" y="29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cubicBezTo>
                      <a:pt x="44" y="36"/>
                      <a:pt x="46" y="32"/>
                      <a:pt x="45" y="35"/>
                    </a:cubicBezTo>
                    <a:cubicBezTo>
                      <a:pt x="46" y="34"/>
                      <a:pt x="46" y="32"/>
                      <a:pt x="47" y="31"/>
                    </a:cubicBezTo>
                    <a:cubicBezTo>
                      <a:pt x="47" y="33"/>
                      <a:pt x="47" y="34"/>
                      <a:pt x="46" y="34"/>
                    </a:cubicBezTo>
                    <a:cubicBezTo>
                      <a:pt x="47" y="34"/>
                      <a:pt x="47" y="33"/>
                      <a:pt x="47" y="34"/>
                    </a:cubicBezTo>
                    <a:cubicBezTo>
                      <a:pt x="47" y="35"/>
                      <a:pt x="47" y="35"/>
                      <a:pt x="46" y="35"/>
                    </a:cubicBezTo>
                    <a:cubicBezTo>
                      <a:pt x="46" y="36"/>
                      <a:pt x="47" y="35"/>
                      <a:pt x="48" y="34"/>
                    </a:cubicBezTo>
                    <a:cubicBezTo>
                      <a:pt x="47" y="36"/>
                      <a:pt x="48" y="35"/>
                      <a:pt x="48" y="37"/>
                    </a:cubicBezTo>
                    <a:cubicBezTo>
                      <a:pt x="49" y="35"/>
                      <a:pt x="48" y="38"/>
                      <a:pt x="49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5"/>
                      <a:pt x="51" y="33"/>
                      <a:pt x="51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7"/>
                      <a:pt x="50" y="36"/>
                      <a:pt x="50" y="37"/>
                    </a:cubicBezTo>
                    <a:cubicBezTo>
                      <a:pt x="50" y="35"/>
                      <a:pt x="50" y="37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4"/>
                      <a:pt x="52" y="34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7"/>
                      <a:pt x="51" y="37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2" y="37"/>
                      <a:pt x="53" y="37"/>
                    </a:cubicBezTo>
                    <a:cubicBezTo>
                      <a:pt x="53" y="38"/>
                      <a:pt x="54" y="37"/>
                      <a:pt x="55" y="37"/>
                    </a:cubicBezTo>
                    <a:cubicBezTo>
                      <a:pt x="55" y="37"/>
                      <a:pt x="54" y="38"/>
                      <a:pt x="55" y="37"/>
                    </a:cubicBezTo>
                    <a:cubicBezTo>
                      <a:pt x="55" y="37"/>
                      <a:pt x="56" y="36"/>
                      <a:pt x="55" y="37"/>
                    </a:cubicBezTo>
                    <a:cubicBezTo>
                      <a:pt x="56" y="36"/>
                      <a:pt x="55" y="38"/>
                      <a:pt x="55" y="38"/>
                    </a:cubicBezTo>
                    <a:cubicBezTo>
                      <a:pt x="55" y="38"/>
                      <a:pt x="56" y="37"/>
                      <a:pt x="56" y="37"/>
                    </a:cubicBezTo>
                    <a:cubicBezTo>
                      <a:pt x="55" y="39"/>
                      <a:pt x="58" y="36"/>
                      <a:pt x="57" y="38"/>
                    </a:cubicBezTo>
                    <a:cubicBezTo>
                      <a:pt x="58" y="37"/>
                      <a:pt x="57" y="38"/>
                      <a:pt x="57" y="39"/>
                    </a:cubicBezTo>
                    <a:cubicBezTo>
                      <a:pt x="57" y="38"/>
                      <a:pt x="58" y="38"/>
                      <a:pt x="59" y="36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38"/>
                      <a:pt x="59" y="38"/>
                      <a:pt x="60" y="37"/>
                    </a:cubicBezTo>
                    <a:cubicBezTo>
                      <a:pt x="60" y="36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2" y="35"/>
                      <a:pt x="62" y="35"/>
                    </a:cubicBezTo>
                    <a:cubicBezTo>
                      <a:pt x="62" y="36"/>
                      <a:pt x="62" y="35"/>
                      <a:pt x="61" y="36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6"/>
                      <a:pt x="61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34"/>
                      <a:pt x="64" y="36"/>
                      <a:pt x="63" y="37"/>
                    </a:cubicBezTo>
                    <a:cubicBezTo>
                      <a:pt x="64" y="37"/>
                      <a:pt x="65" y="34"/>
                      <a:pt x="66" y="33"/>
                    </a:cubicBezTo>
                    <a:cubicBezTo>
                      <a:pt x="66" y="34"/>
                      <a:pt x="67" y="33"/>
                      <a:pt x="67" y="33"/>
                    </a:cubicBezTo>
                    <a:cubicBezTo>
                      <a:pt x="67" y="34"/>
                      <a:pt x="67" y="33"/>
                      <a:pt x="67" y="34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5" y="37"/>
                      <a:pt x="65" y="38"/>
                    </a:cubicBezTo>
                    <a:cubicBezTo>
                      <a:pt x="65" y="37"/>
                      <a:pt x="66" y="39"/>
                      <a:pt x="66" y="39"/>
                    </a:cubicBezTo>
                    <a:cubicBezTo>
                      <a:pt x="67" y="36"/>
                      <a:pt x="67" y="38"/>
                      <a:pt x="68" y="36"/>
                    </a:cubicBezTo>
                    <a:cubicBezTo>
                      <a:pt x="69" y="36"/>
                      <a:pt x="67" y="38"/>
                      <a:pt x="67" y="38"/>
                    </a:cubicBezTo>
                    <a:cubicBezTo>
                      <a:pt x="68" y="38"/>
                      <a:pt x="68" y="39"/>
                      <a:pt x="69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8"/>
                      <a:pt x="70" y="39"/>
                      <a:pt x="71" y="38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0"/>
                      <a:pt x="72" y="36"/>
                      <a:pt x="72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8"/>
                      <a:pt x="71" y="40"/>
                      <a:pt x="72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3" y="39"/>
                      <a:pt x="74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41"/>
                      <a:pt x="74" y="38"/>
                      <a:pt x="74" y="39"/>
                    </a:cubicBezTo>
                    <a:cubicBezTo>
                      <a:pt x="74" y="39"/>
                      <a:pt x="74" y="40"/>
                      <a:pt x="73" y="40"/>
                    </a:cubicBezTo>
                    <a:cubicBezTo>
                      <a:pt x="74" y="39"/>
                      <a:pt x="75" y="39"/>
                      <a:pt x="75" y="39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2"/>
                      <a:pt x="77" y="43"/>
                      <a:pt x="80" y="42"/>
                    </a:cubicBezTo>
                    <a:cubicBezTo>
                      <a:pt x="79" y="44"/>
                      <a:pt x="79" y="43"/>
                      <a:pt x="78" y="45"/>
                    </a:cubicBezTo>
                    <a:cubicBezTo>
                      <a:pt x="79" y="43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79" y="45"/>
                      <a:pt x="80" y="45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1" y="43"/>
                      <a:pt x="79" y="47"/>
                      <a:pt x="81" y="45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1" y="44"/>
                      <a:pt x="80" y="47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7"/>
                      <a:pt x="83" y="44"/>
                      <a:pt x="82" y="46"/>
                    </a:cubicBezTo>
                    <a:cubicBezTo>
                      <a:pt x="83" y="46"/>
                      <a:pt x="83" y="46"/>
                      <a:pt x="84" y="44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5" y="46"/>
                      <a:pt x="86" y="47"/>
                      <a:pt x="88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5"/>
                      <a:pt x="87" y="49"/>
                      <a:pt x="90" y="46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1" y="46"/>
                      <a:pt x="91" y="47"/>
                      <a:pt x="92" y="46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3" y="45"/>
                      <a:pt x="93" y="46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50"/>
                      <a:pt x="93" y="54"/>
                      <a:pt x="96" y="51"/>
                    </a:cubicBezTo>
                    <a:cubicBezTo>
                      <a:pt x="97" y="51"/>
                      <a:pt x="95" y="53"/>
                      <a:pt x="95" y="53"/>
                    </a:cubicBezTo>
                    <a:cubicBezTo>
                      <a:pt x="99" y="51"/>
                      <a:pt x="97" y="56"/>
                      <a:pt x="101" y="53"/>
                    </a:cubicBezTo>
                    <a:cubicBezTo>
                      <a:pt x="103" y="52"/>
                      <a:pt x="107" y="48"/>
                      <a:pt x="107" y="48"/>
                    </a:cubicBezTo>
                    <a:cubicBezTo>
                      <a:pt x="103" y="48"/>
                      <a:pt x="103" y="45"/>
                      <a:pt x="102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" name="chenying0907 96"/>
              <p:cNvSpPr/>
              <p:nvPr/>
            </p:nvSpPr>
            <p:spPr bwMode="auto">
              <a:xfrm>
                <a:off x="4117" y="22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" name="chenying0907 97"/>
              <p:cNvSpPr/>
              <p:nvPr/>
            </p:nvSpPr>
            <p:spPr bwMode="auto">
              <a:xfrm>
                <a:off x="4487" y="23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" name="chenying0907 98"/>
              <p:cNvSpPr/>
              <p:nvPr/>
            </p:nvSpPr>
            <p:spPr bwMode="auto">
              <a:xfrm>
                <a:off x="4387" y="228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" name="chenying0907 99"/>
              <p:cNvSpPr/>
              <p:nvPr/>
            </p:nvSpPr>
            <p:spPr bwMode="auto">
              <a:xfrm>
                <a:off x="4508" y="193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" name="chenying0907 100"/>
              <p:cNvSpPr/>
              <p:nvPr/>
            </p:nvSpPr>
            <p:spPr bwMode="auto">
              <a:xfrm>
                <a:off x="4487" y="2285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" name="chenying0907 101"/>
              <p:cNvSpPr/>
              <p:nvPr/>
            </p:nvSpPr>
            <p:spPr bwMode="auto">
              <a:xfrm>
                <a:off x="4514" y="1929"/>
                <a:ext cx="0" cy="4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" name="chenying0907 102"/>
              <p:cNvSpPr/>
              <p:nvPr/>
            </p:nvSpPr>
            <p:spPr bwMode="auto">
              <a:xfrm>
                <a:off x="4506" y="1927"/>
                <a:ext cx="0" cy="4"/>
              </a:xfrm>
              <a:custGeom>
                <a:avLst/>
                <a:gdLst>
                  <a:gd name="T0" fmla="*/ 1 h 2"/>
                  <a:gd name="T1" fmla="*/ 0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" name="chenying0907 103"/>
              <p:cNvSpPr/>
              <p:nvPr/>
            </p:nvSpPr>
            <p:spPr bwMode="auto">
              <a:xfrm>
                <a:off x="4516" y="192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" name="chenying0907 104"/>
              <p:cNvSpPr/>
              <p:nvPr/>
            </p:nvSpPr>
            <p:spPr bwMode="auto">
              <a:xfrm>
                <a:off x="4495" y="1925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" name="chenying0907 105"/>
              <p:cNvSpPr/>
              <p:nvPr/>
            </p:nvSpPr>
            <p:spPr bwMode="auto">
              <a:xfrm>
                <a:off x="3201" y="216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" name="chenying0907 106"/>
              <p:cNvSpPr/>
              <p:nvPr/>
            </p:nvSpPr>
            <p:spPr bwMode="auto">
              <a:xfrm>
                <a:off x="3544" y="1543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" name="chenying0907 107"/>
              <p:cNvSpPr/>
              <p:nvPr/>
            </p:nvSpPr>
            <p:spPr bwMode="auto">
              <a:xfrm>
                <a:off x="3914" y="1418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" name="chenying0907 108"/>
              <p:cNvSpPr/>
              <p:nvPr/>
            </p:nvSpPr>
            <p:spPr bwMode="auto">
              <a:xfrm>
                <a:off x="3916" y="1409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" name="chenying0907 109"/>
              <p:cNvSpPr/>
              <p:nvPr/>
            </p:nvSpPr>
            <p:spPr bwMode="auto">
              <a:xfrm>
                <a:off x="3893" y="1441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" name="chenying0907 110"/>
              <p:cNvSpPr/>
              <p:nvPr/>
            </p:nvSpPr>
            <p:spPr bwMode="auto">
              <a:xfrm>
                <a:off x="3893" y="1437"/>
                <a:ext cx="6" cy="6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" name="chenying0907 111"/>
              <p:cNvSpPr/>
              <p:nvPr/>
            </p:nvSpPr>
            <p:spPr bwMode="auto">
              <a:xfrm>
                <a:off x="3909" y="1418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0" name="chenying0907 112"/>
              <p:cNvSpPr/>
              <p:nvPr/>
            </p:nvSpPr>
            <p:spPr bwMode="auto">
              <a:xfrm>
                <a:off x="3912" y="1416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1" name="chenying0907 113"/>
              <p:cNvSpPr/>
              <p:nvPr/>
            </p:nvSpPr>
            <p:spPr bwMode="auto">
              <a:xfrm>
                <a:off x="4472" y="1804"/>
                <a:ext cx="233" cy="133"/>
              </a:xfrm>
              <a:custGeom>
                <a:avLst/>
                <a:gdLst>
                  <a:gd name="T0" fmla="*/ 86 w 110"/>
                  <a:gd name="T1" fmla="*/ 5 h 63"/>
                  <a:gd name="T2" fmla="*/ 79 w 110"/>
                  <a:gd name="T3" fmla="*/ 7 h 63"/>
                  <a:gd name="T4" fmla="*/ 58 w 110"/>
                  <a:gd name="T5" fmla="*/ 24 h 63"/>
                  <a:gd name="T6" fmla="*/ 50 w 110"/>
                  <a:gd name="T7" fmla="*/ 26 h 63"/>
                  <a:gd name="T8" fmla="*/ 44 w 110"/>
                  <a:gd name="T9" fmla="*/ 26 h 63"/>
                  <a:gd name="T10" fmla="*/ 34 w 110"/>
                  <a:gd name="T11" fmla="*/ 31 h 63"/>
                  <a:gd name="T12" fmla="*/ 28 w 110"/>
                  <a:gd name="T13" fmla="*/ 33 h 63"/>
                  <a:gd name="T14" fmla="*/ 17 w 110"/>
                  <a:gd name="T15" fmla="*/ 38 h 63"/>
                  <a:gd name="T16" fmla="*/ 13 w 110"/>
                  <a:gd name="T17" fmla="*/ 45 h 63"/>
                  <a:gd name="T18" fmla="*/ 5 w 110"/>
                  <a:gd name="T19" fmla="*/ 47 h 63"/>
                  <a:gd name="T20" fmla="*/ 1 w 110"/>
                  <a:gd name="T21" fmla="*/ 50 h 63"/>
                  <a:gd name="T22" fmla="*/ 3 w 110"/>
                  <a:gd name="T23" fmla="*/ 55 h 63"/>
                  <a:gd name="T24" fmla="*/ 3 w 110"/>
                  <a:gd name="T25" fmla="*/ 56 h 63"/>
                  <a:gd name="T26" fmla="*/ 5 w 110"/>
                  <a:gd name="T27" fmla="*/ 55 h 63"/>
                  <a:gd name="T28" fmla="*/ 9 w 110"/>
                  <a:gd name="T29" fmla="*/ 56 h 63"/>
                  <a:gd name="T30" fmla="*/ 12 w 110"/>
                  <a:gd name="T31" fmla="*/ 58 h 63"/>
                  <a:gd name="T32" fmla="*/ 12 w 110"/>
                  <a:gd name="T33" fmla="*/ 51 h 63"/>
                  <a:gd name="T34" fmla="*/ 15 w 110"/>
                  <a:gd name="T35" fmla="*/ 57 h 63"/>
                  <a:gd name="T36" fmla="*/ 18 w 110"/>
                  <a:gd name="T37" fmla="*/ 61 h 63"/>
                  <a:gd name="T38" fmla="*/ 16 w 110"/>
                  <a:gd name="T39" fmla="*/ 54 h 63"/>
                  <a:gd name="T40" fmla="*/ 19 w 110"/>
                  <a:gd name="T41" fmla="*/ 59 h 63"/>
                  <a:gd name="T42" fmla="*/ 21 w 110"/>
                  <a:gd name="T43" fmla="*/ 60 h 63"/>
                  <a:gd name="T44" fmla="*/ 22 w 110"/>
                  <a:gd name="T45" fmla="*/ 60 h 63"/>
                  <a:gd name="T46" fmla="*/ 23 w 110"/>
                  <a:gd name="T47" fmla="*/ 60 h 63"/>
                  <a:gd name="T48" fmla="*/ 23 w 110"/>
                  <a:gd name="T49" fmla="*/ 55 h 63"/>
                  <a:gd name="T50" fmla="*/ 26 w 110"/>
                  <a:gd name="T51" fmla="*/ 58 h 63"/>
                  <a:gd name="T52" fmla="*/ 26 w 110"/>
                  <a:gd name="T53" fmla="*/ 54 h 63"/>
                  <a:gd name="T54" fmla="*/ 27 w 110"/>
                  <a:gd name="T55" fmla="*/ 54 h 63"/>
                  <a:gd name="T56" fmla="*/ 29 w 110"/>
                  <a:gd name="T57" fmla="*/ 54 h 63"/>
                  <a:gd name="T58" fmla="*/ 34 w 110"/>
                  <a:gd name="T59" fmla="*/ 51 h 63"/>
                  <a:gd name="T60" fmla="*/ 36 w 110"/>
                  <a:gd name="T61" fmla="*/ 51 h 63"/>
                  <a:gd name="T62" fmla="*/ 40 w 110"/>
                  <a:gd name="T63" fmla="*/ 49 h 63"/>
                  <a:gd name="T64" fmla="*/ 44 w 110"/>
                  <a:gd name="T65" fmla="*/ 47 h 63"/>
                  <a:gd name="T66" fmla="*/ 45 w 110"/>
                  <a:gd name="T67" fmla="*/ 45 h 63"/>
                  <a:gd name="T68" fmla="*/ 46 w 110"/>
                  <a:gd name="T69" fmla="*/ 45 h 63"/>
                  <a:gd name="T70" fmla="*/ 46 w 110"/>
                  <a:gd name="T71" fmla="*/ 42 h 63"/>
                  <a:gd name="T72" fmla="*/ 49 w 110"/>
                  <a:gd name="T73" fmla="*/ 42 h 63"/>
                  <a:gd name="T74" fmla="*/ 53 w 110"/>
                  <a:gd name="T75" fmla="*/ 42 h 63"/>
                  <a:gd name="T76" fmla="*/ 55 w 110"/>
                  <a:gd name="T77" fmla="*/ 39 h 63"/>
                  <a:gd name="T78" fmla="*/ 60 w 110"/>
                  <a:gd name="T79" fmla="*/ 39 h 63"/>
                  <a:gd name="T80" fmla="*/ 61 w 110"/>
                  <a:gd name="T81" fmla="*/ 38 h 63"/>
                  <a:gd name="T82" fmla="*/ 62 w 110"/>
                  <a:gd name="T83" fmla="*/ 38 h 63"/>
                  <a:gd name="T84" fmla="*/ 64 w 110"/>
                  <a:gd name="T85" fmla="*/ 40 h 63"/>
                  <a:gd name="T86" fmla="*/ 66 w 110"/>
                  <a:gd name="T87" fmla="*/ 35 h 63"/>
                  <a:gd name="T88" fmla="*/ 68 w 110"/>
                  <a:gd name="T89" fmla="*/ 30 h 63"/>
                  <a:gd name="T90" fmla="*/ 71 w 110"/>
                  <a:gd name="T91" fmla="*/ 31 h 63"/>
                  <a:gd name="T92" fmla="*/ 72 w 110"/>
                  <a:gd name="T93" fmla="*/ 26 h 63"/>
                  <a:gd name="T94" fmla="*/ 76 w 110"/>
                  <a:gd name="T95" fmla="*/ 26 h 63"/>
                  <a:gd name="T96" fmla="*/ 79 w 110"/>
                  <a:gd name="T97" fmla="*/ 24 h 63"/>
                  <a:gd name="T98" fmla="*/ 82 w 110"/>
                  <a:gd name="T99" fmla="*/ 23 h 63"/>
                  <a:gd name="T100" fmla="*/ 88 w 110"/>
                  <a:gd name="T101" fmla="*/ 20 h 63"/>
                  <a:gd name="T102" fmla="*/ 91 w 110"/>
                  <a:gd name="T103" fmla="*/ 16 h 63"/>
                  <a:gd name="T104" fmla="*/ 97 w 110"/>
                  <a:gd name="T105" fmla="*/ 13 h 63"/>
                  <a:gd name="T106" fmla="*/ 105 w 110"/>
                  <a:gd name="T107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63">
                    <a:moveTo>
                      <a:pt x="108" y="1"/>
                    </a:moveTo>
                    <a:cubicBezTo>
                      <a:pt x="106" y="4"/>
                      <a:pt x="103" y="2"/>
                      <a:pt x="100" y="0"/>
                    </a:cubicBezTo>
                    <a:cubicBezTo>
                      <a:pt x="99" y="1"/>
                      <a:pt x="98" y="2"/>
                      <a:pt x="97" y="1"/>
                    </a:cubicBezTo>
                    <a:cubicBezTo>
                      <a:pt x="94" y="3"/>
                      <a:pt x="88" y="0"/>
                      <a:pt x="85" y="3"/>
                    </a:cubicBezTo>
                    <a:cubicBezTo>
                      <a:pt x="86" y="4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7"/>
                      <a:pt x="85" y="5"/>
                      <a:pt x="85" y="5"/>
                    </a:cubicBezTo>
                    <a:cubicBezTo>
                      <a:pt x="84" y="5"/>
                      <a:pt x="83" y="6"/>
                      <a:pt x="82" y="6"/>
                    </a:cubicBezTo>
                    <a:cubicBezTo>
                      <a:pt x="82" y="8"/>
                      <a:pt x="81" y="7"/>
                      <a:pt x="82" y="9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10"/>
                      <a:pt x="81" y="10"/>
                      <a:pt x="79" y="7"/>
                    </a:cubicBezTo>
                    <a:cubicBezTo>
                      <a:pt x="75" y="7"/>
                      <a:pt x="72" y="10"/>
                      <a:pt x="68" y="11"/>
                    </a:cubicBezTo>
                    <a:cubicBezTo>
                      <a:pt x="65" y="13"/>
                      <a:pt x="63" y="16"/>
                      <a:pt x="60" y="19"/>
                    </a:cubicBezTo>
                    <a:cubicBezTo>
                      <a:pt x="60" y="22"/>
                      <a:pt x="59" y="21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4"/>
                      <a:pt x="59" y="23"/>
                      <a:pt x="57" y="22"/>
                    </a:cubicBezTo>
                    <a:cubicBezTo>
                      <a:pt x="58" y="23"/>
                      <a:pt x="57" y="22"/>
                      <a:pt x="58" y="24"/>
                    </a:cubicBezTo>
                    <a:cubicBezTo>
                      <a:pt x="59" y="26"/>
                      <a:pt x="57" y="22"/>
                      <a:pt x="57" y="23"/>
                    </a:cubicBezTo>
                    <a:cubicBezTo>
                      <a:pt x="56" y="22"/>
                      <a:pt x="57" y="24"/>
                      <a:pt x="57" y="23"/>
                    </a:cubicBezTo>
                    <a:cubicBezTo>
                      <a:pt x="57" y="26"/>
                      <a:pt x="56" y="22"/>
                      <a:pt x="55" y="21"/>
                    </a:cubicBezTo>
                    <a:cubicBezTo>
                      <a:pt x="53" y="22"/>
                      <a:pt x="53" y="25"/>
                      <a:pt x="51" y="25"/>
                    </a:cubicBezTo>
                    <a:cubicBezTo>
                      <a:pt x="51" y="24"/>
                      <a:pt x="51" y="26"/>
                      <a:pt x="51" y="26"/>
                    </a:cubicBezTo>
                    <a:cubicBezTo>
                      <a:pt x="50" y="23"/>
                      <a:pt x="51" y="27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4"/>
                      <a:pt x="49" y="26"/>
                      <a:pt x="48" y="25"/>
                    </a:cubicBezTo>
                    <a:cubicBezTo>
                      <a:pt x="48" y="26"/>
                      <a:pt x="46" y="24"/>
                      <a:pt x="46" y="26"/>
                    </a:cubicBezTo>
                    <a:cubicBezTo>
                      <a:pt x="46" y="24"/>
                      <a:pt x="46" y="25"/>
                      <a:pt x="45" y="24"/>
                    </a:cubicBezTo>
                    <a:cubicBezTo>
                      <a:pt x="46" y="28"/>
                      <a:pt x="44" y="24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6"/>
                      <a:pt x="40" y="26"/>
                      <a:pt x="39" y="29"/>
                    </a:cubicBezTo>
                    <a:cubicBezTo>
                      <a:pt x="39" y="29"/>
                      <a:pt x="36" y="27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30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1"/>
                    </a:cubicBezTo>
                    <a:cubicBezTo>
                      <a:pt x="32" y="29"/>
                      <a:pt x="33" y="33"/>
                      <a:pt x="31" y="31"/>
                    </a:cubicBezTo>
                    <a:cubicBezTo>
                      <a:pt x="32" y="34"/>
                      <a:pt x="32" y="33"/>
                      <a:pt x="32" y="34"/>
                    </a:cubicBezTo>
                    <a:cubicBezTo>
                      <a:pt x="32" y="33"/>
                      <a:pt x="31" y="33"/>
                      <a:pt x="31" y="32"/>
                    </a:cubicBezTo>
                    <a:cubicBezTo>
                      <a:pt x="31" y="32"/>
                      <a:pt x="30" y="33"/>
                      <a:pt x="30" y="32"/>
                    </a:cubicBezTo>
                    <a:cubicBezTo>
                      <a:pt x="29" y="32"/>
                      <a:pt x="30" y="34"/>
                      <a:pt x="29" y="34"/>
                    </a:cubicBezTo>
                    <a:cubicBezTo>
                      <a:pt x="28" y="32"/>
                      <a:pt x="28" y="34"/>
                      <a:pt x="28" y="33"/>
                    </a:cubicBezTo>
                    <a:cubicBezTo>
                      <a:pt x="28" y="35"/>
                      <a:pt x="28" y="37"/>
                      <a:pt x="28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5"/>
                      <a:pt x="24" y="32"/>
                      <a:pt x="23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6"/>
                      <a:pt x="19" y="39"/>
                    </a:cubicBezTo>
                    <a:cubicBezTo>
                      <a:pt x="18" y="38"/>
                      <a:pt x="18" y="38"/>
                      <a:pt x="17" y="38"/>
                    </a:cubicBezTo>
                    <a:cubicBezTo>
                      <a:pt x="17" y="40"/>
                      <a:pt x="17" y="40"/>
                      <a:pt x="17" y="42"/>
                    </a:cubicBezTo>
                    <a:cubicBezTo>
                      <a:pt x="17" y="42"/>
                      <a:pt x="16" y="41"/>
                      <a:pt x="16" y="40"/>
                    </a:cubicBezTo>
                    <a:cubicBezTo>
                      <a:pt x="15" y="40"/>
                      <a:pt x="14" y="38"/>
                      <a:pt x="14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3" y="43"/>
                      <a:pt x="12" y="42"/>
                    </a:cubicBezTo>
                    <a:cubicBezTo>
                      <a:pt x="13" y="43"/>
                      <a:pt x="12" y="44"/>
                      <a:pt x="13" y="45"/>
                    </a:cubicBezTo>
                    <a:cubicBezTo>
                      <a:pt x="13" y="45"/>
                      <a:pt x="12" y="43"/>
                      <a:pt x="12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4"/>
                      <a:pt x="7" y="46"/>
                      <a:pt x="6" y="45"/>
                    </a:cubicBezTo>
                    <a:cubicBezTo>
                      <a:pt x="6" y="47"/>
                      <a:pt x="4" y="46"/>
                      <a:pt x="6" y="4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8"/>
                      <a:pt x="2" y="48"/>
                    </a:cubicBezTo>
                    <a:cubicBezTo>
                      <a:pt x="2" y="48"/>
                      <a:pt x="3" y="50"/>
                      <a:pt x="3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2" y="51"/>
                      <a:pt x="4" y="52"/>
                      <a:pt x="5" y="53"/>
                    </a:cubicBezTo>
                    <a:cubicBezTo>
                      <a:pt x="4" y="53"/>
                      <a:pt x="4" y="54"/>
                      <a:pt x="4" y="53"/>
                    </a:cubicBezTo>
                    <a:cubicBezTo>
                      <a:pt x="3" y="52"/>
                      <a:pt x="2" y="51"/>
                      <a:pt x="1" y="50"/>
                    </a:cubicBezTo>
                    <a:cubicBezTo>
                      <a:pt x="0" y="50"/>
                      <a:pt x="2" y="53"/>
                      <a:pt x="1" y="51"/>
                    </a:cubicBezTo>
                    <a:cubicBezTo>
                      <a:pt x="0" y="51"/>
                      <a:pt x="0" y="52"/>
                      <a:pt x="1" y="53"/>
                    </a:cubicBezTo>
                    <a:cubicBezTo>
                      <a:pt x="1" y="53"/>
                      <a:pt x="0" y="53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4"/>
                      <a:pt x="3" y="55"/>
                    </a:cubicBezTo>
                    <a:cubicBezTo>
                      <a:pt x="3" y="55"/>
                      <a:pt x="2" y="55"/>
                      <a:pt x="3" y="55"/>
                    </a:cubicBezTo>
                    <a:cubicBezTo>
                      <a:pt x="4" y="56"/>
                      <a:pt x="4" y="56"/>
                      <a:pt x="3" y="56"/>
                    </a:cubicBezTo>
                    <a:cubicBezTo>
                      <a:pt x="1" y="55"/>
                      <a:pt x="1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6"/>
                      <a:pt x="6" y="57"/>
                      <a:pt x="5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3" y="53"/>
                      <a:pt x="4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5" y="55"/>
                      <a:pt x="7" y="56"/>
                      <a:pt x="7" y="55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6"/>
                      <a:pt x="6" y="55"/>
                      <a:pt x="6" y="54"/>
                    </a:cubicBezTo>
                    <a:cubicBezTo>
                      <a:pt x="6" y="55"/>
                      <a:pt x="8" y="56"/>
                      <a:pt x="9" y="57"/>
                    </a:cubicBezTo>
                    <a:cubicBezTo>
                      <a:pt x="9" y="57"/>
                      <a:pt x="8" y="55"/>
                      <a:pt x="9" y="56"/>
                    </a:cubicBezTo>
                    <a:cubicBezTo>
                      <a:pt x="9" y="56"/>
                      <a:pt x="9" y="55"/>
                      <a:pt x="9" y="53"/>
                    </a:cubicBezTo>
                    <a:cubicBezTo>
                      <a:pt x="9" y="53"/>
                      <a:pt x="10" y="56"/>
                      <a:pt x="10" y="55"/>
                    </a:cubicBezTo>
                    <a:cubicBezTo>
                      <a:pt x="11" y="56"/>
                      <a:pt x="12" y="58"/>
                      <a:pt x="12" y="59"/>
                    </a:cubicBezTo>
                    <a:cubicBezTo>
                      <a:pt x="13" y="59"/>
                      <a:pt x="14" y="60"/>
                      <a:pt x="13" y="60"/>
                    </a:cubicBezTo>
                    <a:cubicBezTo>
                      <a:pt x="13" y="60"/>
                      <a:pt x="14" y="61"/>
                      <a:pt x="14" y="61"/>
                    </a:cubicBezTo>
                    <a:cubicBezTo>
                      <a:pt x="14" y="60"/>
                      <a:pt x="12" y="58"/>
                      <a:pt x="12" y="58"/>
                    </a:cubicBezTo>
                    <a:cubicBezTo>
                      <a:pt x="11" y="56"/>
                      <a:pt x="12" y="57"/>
                      <a:pt x="11" y="55"/>
                    </a:cubicBezTo>
                    <a:cubicBezTo>
                      <a:pt x="11" y="55"/>
                      <a:pt x="12" y="55"/>
                      <a:pt x="12" y="55"/>
                    </a:cubicBezTo>
                    <a:cubicBezTo>
                      <a:pt x="12" y="55"/>
                      <a:pt x="13" y="56"/>
                      <a:pt x="14" y="57"/>
                    </a:cubicBezTo>
                    <a:cubicBezTo>
                      <a:pt x="13" y="56"/>
                      <a:pt x="13" y="55"/>
                      <a:pt x="14" y="55"/>
                    </a:cubicBezTo>
                    <a:cubicBezTo>
                      <a:pt x="13" y="53"/>
                      <a:pt x="13" y="53"/>
                      <a:pt x="12" y="52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4" y="55"/>
                      <a:pt x="14" y="55"/>
                    </a:cubicBezTo>
                    <a:cubicBezTo>
                      <a:pt x="15" y="57"/>
                      <a:pt x="14" y="55"/>
                      <a:pt x="15" y="57"/>
                    </a:cubicBezTo>
                    <a:cubicBezTo>
                      <a:pt x="16" y="59"/>
                      <a:pt x="15" y="60"/>
                      <a:pt x="14" y="58"/>
                    </a:cubicBezTo>
                    <a:cubicBezTo>
                      <a:pt x="15" y="61"/>
                      <a:pt x="15" y="59"/>
                      <a:pt x="16" y="61"/>
                    </a:cubicBezTo>
                    <a:cubicBezTo>
                      <a:pt x="16" y="61"/>
                      <a:pt x="15" y="59"/>
                      <a:pt x="16" y="59"/>
                    </a:cubicBezTo>
                    <a:cubicBezTo>
                      <a:pt x="15" y="58"/>
                      <a:pt x="15" y="58"/>
                      <a:pt x="15" y="57"/>
                    </a:cubicBezTo>
                    <a:cubicBezTo>
                      <a:pt x="14" y="54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6" y="58"/>
                      <a:pt x="17" y="58"/>
                    </a:cubicBezTo>
                    <a:cubicBezTo>
                      <a:pt x="18" y="61"/>
                      <a:pt x="16" y="58"/>
                      <a:pt x="17" y="60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17" y="60"/>
                      <a:pt x="18" y="61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7" y="58"/>
                      <a:pt x="17" y="58"/>
                    </a:cubicBezTo>
                    <a:cubicBezTo>
                      <a:pt x="16" y="55"/>
                      <a:pt x="17" y="58"/>
                      <a:pt x="17" y="57"/>
                    </a:cubicBezTo>
                    <a:cubicBezTo>
                      <a:pt x="16" y="55"/>
                      <a:pt x="17" y="57"/>
                      <a:pt x="16" y="56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5"/>
                      <a:pt x="17" y="57"/>
                    </a:cubicBezTo>
                    <a:cubicBezTo>
                      <a:pt x="17" y="57"/>
                      <a:pt x="17" y="57"/>
                      <a:pt x="17" y="56"/>
                    </a:cubicBezTo>
                    <a:cubicBezTo>
                      <a:pt x="17" y="58"/>
                      <a:pt x="18" y="60"/>
                      <a:pt x="19" y="61"/>
                    </a:cubicBezTo>
                    <a:cubicBezTo>
                      <a:pt x="19" y="62"/>
                      <a:pt x="18" y="60"/>
                      <a:pt x="18" y="59"/>
                    </a:cubicBezTo>
                    <a:cubicBezTo>
                      <a:pt x="18" y="59"/>
                      <a:pt x="18" y="57"/>
                      <a:pt x="18" y="57"/>
                    </a:cubicBezTo>
                    <a:cubicBezTo>
                      <a:pt x="16" y="52"/>
                      <a:pt x="19" y="60"/>
                      <a:pt x="19" y="59"/>
                    </a:cubicBezTo>
                    <a:cubicBezTo>
                      <a:pt x="18" y="56"/>
                      <a:pt x="18" y="55"/>
                      <a:pt x="17" y="52"/>
                    </a:cubicBezTo>
                    <a:cubicBezTo>
                      <a:pt x="17" y="51"/>
                      <a:pt x="17" y="50"/>
                      <a:pt x="17" y="51"/>
                    </a:cubicBezTo>
                    <a:cubicBezTo>
                      <a:pt x="18" y="53"/>
                      <a:pt x="18" y="52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9"/>
                      <a:pt x="20" y="58"/>
                      <a:pt x="20" y="57"/>
                    </a:cubicBezTo>
                    <a:cubicBezTo>
                      <a:pt x="20" y="58"/>
                      <a:pt x="21" y="59"/>
                      <a:pt x="21" y="59"/>
                    </a:cubicBezTo>
                    <a:cubicBezTo>
                      <a:pt x="20" y="59"/>
                      <a:pt x="20" y="56"/>
                      <a:pt x="20" y="56"/>
                    </a:cubicBezTo>
                    <a:cubicBezTo>
                      <a:pt x="20" y="56"/>
                      <a:pt x="21" y="58"/>
                      <a:pt x="21" y="58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58"/>
                      <a:pt x="22" y="61"/>
                      <a:pt x="22" y="60"/>
                    </a:cubicBezTo>
                    <a:cubicBezTo>
                      <a:pt x="22" y="59"/>
                      <a:pt x="21" y="57"/>
                      <a:pt x="21" y="56"/>
                    </a:cubicBezTo>
                    <a:cubicBezTo>
                      <a:pt x="21" y="55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3" y="61"/>
                      <a:pt x="23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9"/>
                      <a:pt x="23" y="60"/>
                    </a:cubicBezTo>
                    <a:cubicBezTo>
                      <a:pt x="23" y="58"/>
                      <a:pt x="23" y="59"/>
                      <a:pt x="23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3" y="56"/>
                      <a:pt x="24" y="58"/>
                    </a:cubicBezTo>
                    <a:cubicBezTo>
                      <a:pt x="23" y="56"/>
                      <a:pt x="23" y="58"/>
                      <a:pt x="23" y="57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58"/>
                      <a:pt x="23" y="55"/>
                      <a:pt x="23" y="55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9"/>
                      <a:pt x="24" y="54"/>
                      <a:pt x="24" y="55"/>
                    </a:cubicBezTo>
                    <a:cubicBezTo>
                      <a:pt x="25" y="56"/>
                      <a:pt x="25" y="58"/>
                      <a:pt x="25" y="58"/>
                    </a:cubicBezTo>
                    <a:cubicBezTo>
                      <a:pt x="24" y="56"/>
                      <a:pt x="25" y="55"/>
                      <a:pt x="24" y="53"/>
                    </a:cubicBezTo>
                    <a:cubicBezTo>
                      <a:pt x="25" y="54"/>
                      <a:pt x="25" y="56"/>
                      <a:pt x="26" y="58"/>
                    </a:cubicBezTo>
                    <a:cubicBezTo>
                      <a:pt x="25" y="56"/>
                      <a:pt x="26" y="59"/>
                      <a:pt x="26" y="57"/>
                    </a:cubicBezTo>
                    <a:cubicBezTo>
                      <a:pt x="25" y="56"/>
                      <a:pt x="25" y="55"/>
                      <a:pt x="25" y="54"/>
                    </a:cubicBezTo>
                    <a:cubicBezTo>
                      <a:pt x="26" y="54"/>
                      <a:pt x="25" y="55"/>
                      <a:pt x="26" y="56"/>
                    </a:cubicBezTo>
                    <a:cubicBezTo>
                      <a:pt x="26" y="56"/>
                      <a:pt x="26" y="54"/>
                      <a:pt x="25" y="53"/>
                    </a:cubicBezTo>
                    <a:cubicBezTo>
                      <a:pt x="26" y="53"/>
                      <a:pt x="25" y="51"/>
                      <a:pt x="26" y="52"/>
                    </a:cubicBezTo>
                    <a:cubicBezTo>
                      <a:pt x="26" y="54"/>
                      <a:pt x="26" y="53"/>
                      <a:pt x="26" y="54"/>
                    </a:cubicBezTo>
                    <a:cubicBezTo>
                      <a:pt x="27" y="54"/>
                      <a:pt x="25" y="50"/>
                      <a:pt x="26" y="50"/>
                    </a:cubicBezTo>
                    <a:cubicBezTo>
                      <a:pt x="25" y="49"/>
                      <a:pt x="25" y="46"/>
                      <a:pt x="25" y="45"/>
                    </a:cubicBezTo>
                    <a:cubicBezTo>
                      <a:pt x="25" y="45"/>
                      <a:pt x="25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0"/>
                      <a:pt x="26" y="52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5"/>
                      <a:pt x="28" y="56"/>
                      <a:pt x="28" y="55"/>
                    </a:cubicBezTo>
                    <a:cubicBezTo>
                      <a:pt x="28" y="54"/>
                      <a:pt x="28" y="56"/>
                      <a:pt x="28" y="55"/>
                    </a:cubicBezTo>
                    <a:cubicBezTo>
                      <a:pt x="28" y="54"/>
                      <a:pt x="27" y="51"/>
                      <a:pt x="28" y="52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8" y="53"/>
                      <a:pt x="29" y="5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5"/>
                      <a:pt x="32" y="55"/>
                      <a:pt x="31" y="51"/>
                    </a:cubicBezTo>
                    <a:cubicBezTo>
                      <a:pt x="32" y="52"/>
                      <a:pt x="32" y="52"/>
                      <a:pt x="33" y="53"/>
                    </a:cubicBezTo>
                    <a:cubicBezTo>
                      <a:pt x="33" y="53"/>
                      <a:pt x="33" y="51"/>
                      <a:pt x="33" y="51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4"/>
                      <a:pt x="34" y="52"/>
                      <a:pt x="34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6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2"/>
                      <a:pt x="37" y="52"/>
                      <a:pt x="38" y="51"/>
                    </a:cubicBezTo>
                    <a:cubicBezTo>
                      <a:pt x="37" y="51"/>
                      <a:pt x="37" y="50"/>
                      <a:pt x="37" y="49"/>
                    </a:cubicBezTo>
                    <a:cubicBezTo>
                      <a:pt x="36" y="46"/>
                      <a:pt x="37" y="49"/>
                      <a:pt x="37" y="47"/>
                    </a:cubicBezTo>
                    <a:cubicBezTo>
                      <a:pt x="37" y="48"/>
                      <a:pt x="38" y="49"/>
                      <a:pt x="38" y="50"/>
                    </a:cubicBezTo>
                    <a:cubicBezTo>
                      <a:pt x="39" y="52"/>
                      <a:pt x="39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51"/>
                      <a:pt x="41" y="48"/>
                      <a:pt x="42" y="49"/>
                    </a:cubicBezTo>
                    <a:cubicBezTo>
                      <a:pt x="42" y="48"/>
                      <a:pt x="41" y="45"/>
                      <a:pt x="41" y="45"/>
                    </a:cubicBezTo>
                    <a:cubicBezTo>
                      <a:pt x="41" y="43"/>
                      <a:pt x="42" y="47"/>
                      <a:pt x="43" y="48"/>
                    </a:cubicBezTo>
                    <a:cubicBezTo>
                      <a:pt x="43" y="48"/>
                      <a:pt x="43" y="47"/>
                      <a:pt x="43" y="47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6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7"/>
                      <a:pt x="45" y="48"/>
                      <a:pt x="45" y="48"/>
                    </a:cubicBezTo>
                    <a:cubicBezTo>
                      <a:pt x="44" y="46"/>
                      <a:pt x="45" y="47"/>
                      <a:pt x="45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5"/>
                      <a:pt x="45" y="45"/>
                    </a:cubicBezTo>
                    <a:cubicBezTo>
                      <a:pt x="45" y="43"/>
                      <a:pt x="46" y="45"/>
                      <a:pt x="46" y="45"/>
                    </a:cubicBezTo>
                    <a:cubicBezTo>
                      <a:pt x="46" y="46"/>
                      <a:pt x="46" y="45"/>
                      <a:pt x="46" y="45"/>
                    </a:cubicBezTo>
                    <a:cubicBezTo>
                      <a:pt x="46" y="47"/>
                      <a:pt x="46" y="46"/>
                      <a:pt x="46" y="47"/>
                    </a:cubicBezTo>
                    <a:cubicBezTo>
                      <a:pt x="46" y="47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6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4"/>
                      <a:pt x="46" y="44"/>
                      <a:pt x="46" y="43"/>
                    </a:cubicBezTo>
                    <a:cubicBezTo>
                      <a:pt x="46" y="43"/>
                      <a:pt x="46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3"/>
                      <a:pt x="46" y="42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3"/>
                      <a:pt x="47" y="43"/>
                      <a:pt x="47" y="42"/>
                    </a:cubicBezTo>
                    <a:cubicBezTo>
                      <a:pt x="48" y="44"/>
                      <a:pt x="49" y="46"/>
                      <a:pt x="49" y="46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50" y="45"/>
                    </a:cubicBezTo>
                    <a:cubicBezTo>
                      <a:pt x="51" y="46"/>
                      <a:pt x="48" y="40"/>
                      <a:pt x="49" y="42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2"/>
                      <a:pt x="51" y="45"/>
                      <a:pt x="50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6"/>
                      <a:pt x="52" y="42"/>
                      <a:pt x="54" y="44"/>
                    </a:cubicBezTo>
                    <a:cubicBezTo>
                      <a:pt x="52" y="42"/>
                      <a:pt x="54" y="43"/>
                      <a:pt x="53" y="42"/>
                    </a:cubicBezTo>
                    <a:cubicBezTo>
                      <a:pt x="54" y="45"/>
                      <a:pt x="54" y="42"/>
                      <a:pt x="54" y="43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2"/>
                      <a:pt x="53" y="37"/>
                      <a:pt x="54" y="40"/>
                    </a:cubicBezTo>
                    <a:cubicBezTo>
                      <a:pt x="55" y="40"/>
                      <a:pt x="55" y="41"/>
                      <a:pt x="55" y="42"/>
                    </a:cubicBezTo>
                    <a:cubicBezTo>
                      <a:pt x="56" y="44"/>
                      <a:pt x="55" y="39"/>
                      <a:pt x="56" y="42"/>
                    </a:cubicBezTo>
                    <a:cubicBezTo>
                      <a:pt x="56" y="41"/>
                      <a:pt x="55" y="40"/>
                      <a:pt x="55" y="39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0"/>
                      <a:pt x="57" y="40"/>
                    </a:cubicBezTo>
                    <a:cubicBezTo>
                      <a:pt x="57" y="41"/>
                      <a:pt x="57" y="41"/>
                      <a:pt x="57" y="42"/>
                    </a:cubicBezTo>
                    <a:cubicBezTo>
                      <a:pt x="58" y="42"/>
                      <a:pt x="58" y="41"/>
                      <a:pt x="58" y="40"/>
                    </a:cubicBezTo>
                    <a:cubicBezTo>
                      <a:pt x="59" y="41"/>
                      <a:pt x="59" y="40"/>
                      <a:pt x="60" y="41"/>
                    </a:cubicBezTo>
                    <a:cubicBezTo>
                      <a:pt x="59" y="39"/>
                      <a:pt x="61" y="42"/>
                      <a:pt x="60" y="3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39"/>
                      <a:pt x="59" y="37"/>
                      <a:pt x="59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41"/>
                      <a:pt x="61" y="39"/>
                      <a:pt x="61" y="40"/>
                    </a:cubicBezTo>
                    <a:cubicBezTo>
                      <a:pt x="60" y="38"/>
                      <a:pt x="62" y="40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0" y="37"/>
                      <a:pt x="61" y="36"/>
                    </a:cubicBezTo>
                    <a:cubicBezTo>
                      <a:pt x="61" y="36"/>
                      <a:pt x="62" y="38"/>
                      <a:pt x="62" y="38"/>
                    </a:cubicBezTo>
                    <a:cubicBezTo>
                      <a:pt x="62" y="39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38"/>
                      <a:pt x="63" y="37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5" y="36"/>
                      <a:pt x="65" y="34"/>
                      <a:pt x="65" y="35"/>
                    </a:cubicBezTo>
                    <a:cubicBezTo>
                      <a:pt x="65" y="35"/>
                      <a:pt x="66" y="36"/>
                      <a:pt x="66" y="36"/>
                    </a:cubicBezTo>
                    <a:cubicBezTo>
                      <a:pt x="66" y="37"/>
                      <a:pt x="66" y="35"/>
                      <a:pt x="66" y="35"/>
                    </a:cubicBezTo>
                    <a:cubicBezTo>
                      <a:pt x="67" y="37"/>
                      <a:pt x="66" y="33"/>
                      <a:pt x="67" y="34"/>
                    </a:cubicBezTo>
                    <a:cubicBezTo>
                      <a:pt x="67" y="34"/>
                      <a:pt x="68" y="35"/>
                      <a:pt x="68" y="36"/>
                    </a:cubicBezTo>
                    <a:cubicBezTo>
                      <a:pt x="68" y="35"/>
                      <a:pt x="68" y="34"/>
                      <a:pt x="68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4"/>
                      <a:pt x="69" y="33"/>
                      <a:pt x="69" y="32"/>
                    </a:cubicBezTo>
                    <a:cubicBezTo>
                      <a:pt x="68" y="31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0"/>
                      <a:pt x="68" y="30"/>
                      <a:pt x="69" y="30"/>
                    </a:cubicBezTo>
                    <a:cubicBezTo>
                      <a:pt x="70" y="33"/>
                      <a:pt x="70" y="31"/>
                      <a:pt x="70" y="32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29"/>
                      <a:pt x="71" y="31"/>
                      <a:pt x="71" y="31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7"/>
                      <a:pt x="71" y="28"/>
                      <a:pt x="71" y="29"/>
                    </a:cubicBezTo>
                    <a:cubicBezTo>
                      <a:pt x="71" y="29"/>
                      <a:pt x="70" y="26"/>
                      <a:pt x="70" y="24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1" y="25"/>
                      <a:pt x="70" y="23"/>
                      <a:pt x="71" y="2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1" y="26"/>
                      <a:pt x="73" y="28"/>
                      <a:pt x="73" y="29"/>
                    </a:cubicBezTo>
                    <a:cubicBezTo>
                      <a:pt x="73" y="28"/>
                      <a:pt x="74" y="28"/>
                      <a:pt x="75" y="29"/>
                    </a:cubicBezTo>
                    <a:cubicBezTo>
                      <a:pt x="73" y="26"/>
                      <a:pt x="74" y="27"/>
                      <a:pt x="73" y="25"/>
                    </a:cubicBezTo>
                    <a:cubicBezTo>
                      <a:pt x="74" y="24"/>
                      <a:pt x="74" y="27"/>
                      <a:pt x="75" y="27"/>
                    </a:cubicBezTo>
                    <a:cubicBezTo>
                      <a:pt x="75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5"/>
                      <a:pt x="77" y="26"/>
                      <a:pt x="77" y="2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6" y="22"/>
                      <a:pt x="77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9" y="25"/>
                      <a:pt x="78" y="23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3"/>
                      <a:pt x="79" y="24"/>
                      <a:pt x="79" y="22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79" y="22"/>
                      <a:pt x="80" y="22"/>
                    </a:cubicBezTo>
                    <a:cubicBezTo>
                      <a:pt x="80" y="22"/>
                      <a:pt x="81" y="23"/>
                      <a:pt x="81" y="23"/>
                    </a:cubicBezTo>
                    <a:cubicBezTo>
                      <a:pt x="80" y="22"/>
                      <a:pt x="81" y="22"/>
                      <a:pt x="81" y="21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4" y="22"/>
                      <a:pt x="86" y="22"/>
                      <a:pt x="86" y="19"/>
                    </a:cubicBezTo>
                    <a:cubicBezTo>
                      <a:pt x="88" y="21"/>
                      <a:pt x="87" y="21"/>
                      <a:pt x="87" y="22"/>
                    </a:cubicBezTo>
                    <a:cubicBezTo>
                      <a:pt x="87" y="20"/>
                      <a:pt x="87" y="22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9" y="22"/>
                      <a:pt x="89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19"/>
                      <a:pt x="90" y="23"/>
                      <a:pt x="89" y="20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19"/>
                      <a:pt x="91" y="22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1" y="21"/>
                      <a:pt x="90" y="17"/>
                      <a:pt x="91" y="19"/>
                    </a:cubicBezTo>
                    <a:cubicBezTo>
                      <a:pt x="91" y="19"/>
                      <a:pt x="91" y="18"/>
                      <a:pt x="91" y="1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4" y="17"/>
                      <a:pt x="94" y="14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5" y="13"/>
                      <a:pt x="97" y="17"/>
                      <a:pt x="96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2"/>
                      <a:pt x="98" y="13"/>
                      <a:pt x="97" y="11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8" y="13"/>
                      <a:pt x="98" y="10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101" y="14"/>
                      <a:pt x="104" y="15"/>
                      <a:pt x="104" y="11"/>
                    </a:cubicBezTo>
                    <a:cubicBezTo>
                      <a:pt x="104" y="10"/>
                      <a:pt x="105" y="13"/>
                      <a:pt x="105" y="13"/>
                    </a:cubicBezTo>
                    <a:cubicBezTo>
                      <a:pt x="106" y="9"/>
                      <a:pt x="109" y="14"/>
                      <a:pt x="109" y="8"/>
                    </a:cubicBezTo>
                    <a:cubicBezTo>
                      <a:pt x="110" y="6"/>
                      <a:pt x="108" y="1"/>
                      <a:pt x="10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2" name="chenying0907 114"/>
              <p:cNvSpPr/>
              <p:nvPr/>
            </p:nvSpPr>
            <p:spPr bwMode="auto">
              <a:xfrm>
                <a:off x="3897" y="1269"/>
                <a:ext cx="6" cy="2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0 h 2"/>
                  <a:gd name="T4" fmla="*/ 0 w 6"/>
                  <a:gd name="T5" fmla="*/ 2 h 2"/>
                  <a:gd name="T6" fmla="*/ 6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3" name="chenying0907 115"/>
              <p:cNvSpPr/>
              <p:nvPr/>
            </p:nvSpPr>
            <p:spPr bwMode="auto">
              <a:xfrm>
                <a:off x="3935" y="1214"/>
                <a:ext cx="78" cy="253"/>
              </a:xfrm>
              <a:custGeom>
                <a:avLst/>
                <a:gdLst>
                  <a:gd name="T0" fmla="*/ 15 w 37"/>
                  <a:gd name="T1" fmla="*/ 54 h 119"/>
                  <a:gd name="T2" fmla="*/ 12 w 37"/>
                  <a:gd name="T3" fmla="*/ 62 h 119"/>
                  <a:gd name="T4" fmla="*/ 8 w 37"/>
                  <a:gd name="T5" fmla="*/ 67 h 119"/>
                  <a:gd name="T6" fmla="*/ 6 w 37"/>
                  <a:gd name="T7" fmla="*/ 78 h 119"/>
                  <a:gd name="T8" fmla="*/ 4 w 37"/>
                  <a:gd name="T9" fmla="*/ 84 h 119"/>
                  <a:gd name="T10" fmla="*/ 2 w 37"/>
                  <a:gd name="T11" fmla="*/ 96 h 119"/>
                  <a:gd name="T12" fmla="*/ 5 w 37"/>
                  <a:gd name="T13" fmla="*/ 103 h 119"/>
                  <a:gd name="T14" fmla="*/ 2 w 37"/>
                  <a:gd name="T15" fmla="*/ 111 h 119"/>
                  <a:gd name="T16" fmla="*/ 2 w 37"/>
                  <a:gd name="T17" fmla="*/ 115 h 119"/>
                  <a:gd name="T18" fmla="*/ 7 w 37"/>
                  <a:gd name="T19" fmla="*/ 117 h 119"/>
                  <a:gd name="T20" fmla="*/ 8 w 37"/>
                  <a:gd name="T21" fmla="*/ 117 h 119"/>
                  <a:gd name="T22" fmla="*/ 9 w 37"/>
                  <a:gd name="T23" fmla="*/ 115 h 119"/>
                  <a:gd name="T24" fmla="*/ 12 w 37"/>
                  <a:gd name="T25" fmla="*/ 113 h 119"/>
                  <a:gd name="T26" fmla="*/ 15 w 37"/>
                  <a:gd name="T27" fmla="*/ 110 h 119"/>
                  <a:gd name="T28" fmla="*/ 17 w 37"/>
                  <a:gd name="T29" fmla="*/ 110 h 119"/>
                  <a:gd name="T30" fmla="*/ 17 w 37"/>
                  <a:gd name="T31" fmla="*/ 108 h 119"/>
                  <a:gd name="T32" fmla="*/ 18 w 37"/>
                  <a:gd name="T33" fmla="*/ 108 h 119"/>
                  <a:gd name="T34" fmla="*/ 21 w 37"/>
                  <a:gd name="T35" fmla="*/ 108 h 119"/>
                  <a:gd name="T36" fmla="*/ 15 w 37"/>
                  <a:gd name="T37" fmla="*/ 104 h 119"/>
                  <a:gd name="T38" fmla="*/ 18 w 37"/>
                  <a:gd name="T39" fmla="*/ 104 h 119"/>
                  <a:gd name="T40" fmla="*/ 20 w 37"/>
                  <a:gd name="T41" fmla="*/ 104 h 119"/>
                  <a:gd name="T42" fmla="*/ 22 w 37"/>
                  <a:gd name="T43" fmla="*/ 102 h 119"/>
                  <a:gd name="T44" fmla="*/ 20 w 37"/>
                  <a:gd name="T45" fmla="*/ 100 h 119"/>
                  <a:gd name="T46" fmla="*/ 22 w 37"/>
                  <a:gd name="T47" fmla="*/ 99 h 119"/>
                  <a:gd name="T48" fmla="*/ 15 w 37"/>
                  <a:gd name="T49" fmla="*/ 95 h 119"/>
                  <a:gd name="T50" fmla="*/ 21 w 37"/>
                  <a:gd name="T51" fmla="*/ 97 h 119"/>
                  <a:gd name="T52" fmla="*/ 24 w 37"/>
                  <a:gd name="T53" fmla="*/ 92 h 119"/>
                  <a:gd name="T54" fmla="*/ 24 w 37"/>
                  <a:gd name="T55" fmla="*/ 89 h 119"/>
                  <a:gd name="T56" fmla="*/ 21 w 37"/>
                  <a:gd name="T57" fmla="*/ 85 h 119"/>
                  <a:gd name="T58" fmla="*/ 26 w 37"/>
                  <a:gd name="T59" fmla="*/ 81 h 119"/>
                  <a:gd name="T60" fmla="*/ 24 w 37"/>
                  <a:gd name="T61" fmla="*/ 78 h 119"/>
                  <a:gd name="T62" fmla="*/ 25 w 37"/>
                  <a:gd name="T63" fmla="*/ 77 h 119"/>
                  <a:gd name="T64" fmla="*/ 23 w 37"/>
                  <a:gd name="T65" fmla="*/ 75 h 119"/>
                  <a:gd name="T66" fmla="*/ 27 w 37"/>
                  <a:gd name="T67" fmla="*/ 75 h 119"/>
                  <a:gd name="T68" fmla="*/ 26 w 37"/>
                  <a:gd name="T69" fmla="*/ 72 h 119"/>
                  <a:gd name="T70" fmla="*/ 25 w 37"/>
                  <a:gd name="T71" fmla="*/ 67 h 119"/>
                  <a:gd name="T72" fmla="*/ 29 w 37"/>
                  <a:gd name="T73" fmla="*/ 65 h 119"/>
                  <a:gd name="T74" fmla="*/ 28 w 37"/>
                  <a:gd name="T75" fmla="*/ 61 h 119"/>
                  <a:gd name="T76" fmla="*/ 29 w 37"/>
                  <a:gd name="T77" fmla="*/ 59 h 119"/>
                  <a:gd name="T78" fmla="*/ 29 w 37"/>
                  <a:gd name="T79" fmla="*/ 59 h 119"/>
                  <a:gd name="T80" fmla="*/ 29 w 37"/>
                  <a:gd name="T81" fmla="*/ 56 h 119"/>
                  <a:gd name="T82" fmla="*/ 27 w 37"/>
                  <a:gd name="T83" fmla="*/ 51 h 119"/>
                  <a:gd name="T84" fmla="*/ 25 w 37"/>
                  <a:gd name="T85" fmla="*/ 49 h 119"/>
                  <a:gd name="T86" fmla="*/ 27 w 37"/>
                  <a:gd name="T87" fmla="*/ 47 h 119"/>
                  <a:gd name="T88" fmla="*/ 29 w 37"/>
                  <a:gd name="T89" fmla="*/ 44 h 119"/>
                  <a:gd name="T90" fmla="*/ 27 w 37"/>
                  <a:gd name="T91" fmla="*/ 39 h 119"/>
                  <a:gd name="T92" fmla="*/ 28 w 37"/>
                  <a:gd name="T93" fmla="*/ 37 h 119"/>
                  <a:gd name="T94" fmla="*/ 31 w 37"/>
                  <a:gd name="T95" fmla="*/ 30 h 119"/>
                  <a:gd name="T96" fmla="*/ 32 w 37"/>
                  <a:gd name="T97" fmla="*/ 27 h 119"/>
                  <a:gd name="T98" fmla="*/ 29 w 37"/>
                  <a:gd name="T99" fmla="*/ 19 h 119"/>
                  <a:gd name="T100" fmla="*/ 30 w 37"/>
                  <a:gd name="T101" fmla="*/ 16 h 119"/>
                  <a:gd name="T102" fmla="*/ 26 w 37"/>
                  <a:gd name="T103" fmla="*/ 0 h 119"/>
                  <a:gd name="T104" fmla="*/ 18 w 37"/>
                  <a:gd name="T105" fmla="*/ 21 h 119"/>
                  <a:gd name="T106" fmla="*/ 11 w 37"/>
                  <a:gd name="T107" fmla="*/ 3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119">
                    <a:moveTo>
                      <a:pt x="11" y="38"/>
                    </a:moveTo>
                    <a:cubicBezTo>
                      <a:pt x="11" y="42"/>
                      <a:pt x="12" y="46"/>
                      <a:pt x="12" y="50"/>
                    </a:cubicBezTo>
                    <a:cubicBezTo>
                      <a:pt x="15" y="51"/>
                      <a:pt x="13" y="52"/>
                      <a:pt x="16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4" y="54"/>
                      <a:pt x="13" y="54"/>
                      <a:pt x="15" y="54"/>
                    </a:cubicBezTo>
                    <a:cubicBezTo>
                      <a:pt x="17" y="55"/>
                      <a:pt x="12" y="54"/>
                      <a:pt x="13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6" y="56"/>
                      <a:pt x="13" y="55"/>
                      <a:pt x="11" y="55"/>
                    </a:cubicBezTo>
                    <a:cubicBezTo>
                      <a:pt x="11" y="57"/>
                      <a:pt x="13" y="59"/>
                      <a:pt x="11" y="61"/>
                    </a:cubicBezTo>
                    <a:cubicBezTo>
                      <a:pt x="11" y="60"/>
                      <a:pt x="13" y="61"/>
                      <a:pt x="13" y="61"/>
                    </a:cubicBezTo>
                    <a:cubicBezTo>
                      <a:pt x="9" y="60"/>
                      <a:pt x="13" y="62"/>
                      <a:pt x="12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11" y="63"/>
                      <a:pt x="10" y="63"/>
                    </a:cubicBezTo>
                    <a:cubicBezTo>
                      <a:pt x="11" y="64"/>
                      <a:pt x="8" y="64"/>
                      <a:pt x="9" y="65"/>
                    </a:cubicBezTo>
                    <a:cubicBezTo>
                      <a:pt x="8" y="64"/>
                      <a:pt x="8" y="65"/>
                      <a:pt x="8" y="65"/>
                    </a:cubicBezTo>
                    <a:cubicBezTo>
                      <a:pt x="11" y="66"/>
                      <a:pt x="6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8"/>
                      <a:pt x="6" y="70"/>
                      <a:pt x="8" y="72"/>
                    </a:cubicBezTo>
                    <a:cubicBezTo>
                      <a:pt x="8" y="73"/>
                      <a:pt x="4" y="73"/>
                      <a:pt x="5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6" y="75"/>
                      <a:pt x="5" y="75"/>
                    </a:cubicBezTo>
                    <a:cubicBezTo>
                      <a:pt x="7" y="76"/>
                      <a:pt x="5" y="76"/>
                      <a:pt x="5" y="77"/>
                    </a:cubicBezTo>
                    <a:cubicBezTo>
                      <a:pt x="5" y="77"/>
                      <a:pt x="5" y="78"/>
                      <a:pt x="6" y="78"/>
                    </a:cubicBezTo>
                    <a:cubicBezTo>
                      <a:pt x="4" y="78"/>
                      <a:pt x="7" y="80"/>
                      <a:pt x="5" y="80"/>
                    </a:cubicBezTo>
                    <a:cubicBezTo>
                      <a:pt x="8" y="81"/>
                      <a:pt x="6" y="80"/>
                      <a:pt x="7" y="81"/>
                    </a:cubicBezTo>
                    <a:cubicBezTo>
                      <a:pt x="7" y="81"/>
                      <a:pt x="6" y="81"/>
                      <a:pt x="5" y="81"/>
                    </a:cubicBezTo>
                    <a:cubicBezTo>
                      <a:pt x="6" y="81"/>
                      <a:pt x="6" y="82"/>
                      <a:pt x="4" y="82"/>
                    </a:cubicBezTo>
                    <a:cubicBezTo>
                      <a:pt x="5" y="82"/>
                      <a:pt x="6" y="83"/>
                      <a:pt x="6" y="83"/>
                    </a:cubicBezTo>
                    <a:cubicBezTo>
                      <a:pt x="3" y="83"/>
                      <a:pt x="5" y="84"/>
                      <a:pt x="4" y="84"/>
                    </a:cubicBezTo>
                    <a:cubicBezTo>
                      <a:pt x="6" y="85"/>
                      <a:pt x="8" y="86"/>
                      <a:pt x="7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6"/>
                      <a:pt x="2" y="87"/>
                      <a:pt x="4" y="90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91"/>
                      <a:pt x="1" y="92"/>
                      <a:pt x="4" y="95"/>
                    </a:cubicBezTo>
                    <a:cubicBezTo>
                      <a:pt x="3" y="95"/>
                      <a:pt x="2" y="95"/>
                      <a:pt x="2" y="96"/>
                    </a:cubicBezTo>
                    <a:cubicBezTo>
                      <a:pt x="3" y="97"/>
                      <a:pt x="3" y="97"/>
                      <a:pt x="5" y="98"/>
                    </a:cubicBezTo>
                    <a:cubicBezTo>
                      <a:pt x="5" y="98"/>
                      <a:pt x="4" y="98"/>
                      <a:pt x="3" y="98"/>
                    </a:cubicBezTo>
                    <a:cubicBezTo>
                      <a:pt x="2" y="98"/>
                      <a:pt x="0" y="98"/>
                      <a:pt x="2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2" y="100"/>
                      <a:pt x="4" y="101"/>
                      <a:pt x="2" y="102"/>
                    </a:cubicBezTo>
                    <a:cubicBezTo>
                      <a:pt x="3" y="102"/>
                      <a:pt x="3" y="103"/>
                      <a:pt x="5" y="103"/>
                    </a:cubicBezTo>
                    <a:cubicBezTo>
                      <a:pt x="5" y="103"/>
                      <a:pt x="3" y="103"/>
                      <a:pt x="4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4"/>
                      <a:pt x="2" y="105"/>
                      <a:pt x="3" y="107"/>
                    </a:cubicBezTo>
                    <a:cubicBezTo>
                      <a:pt x="0" y="107"/>
                      <a:pt x="3" y="108"/>
                      <a:pt x="1" y="109"/>
                    </a:cubicBezTo>
                    <a:cubicBezTo>
                      <a:pt x="2" y="110"/>
                      <a:pt x="0" y="110"/>
                      <a:pt x="3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1" y="111"/>
                      <a:pt x="2" y="112"/>
                      <a:pt x="1" y="113"/>
                    </a:cubicBezTo>
                    <a:cubicBezTo>
                      <a:pt x="1" y="114"/>
                      <a:pt x="3" y="114"/>
                      <a:pt x="4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15"/>
                      <a:pt x="5" y="115"/>
                      <a:pt x="7" y="115"/>
                    </a:cubicBezTo>
                    <a:cubicBezTo>
                      <a:pt x="6" y="115"/>
                      <a:pt x="7" y="115"/>
                      <a:pt x="6" y="115"/>
                    </a:cubicBezTo>
                    <a:cubicBezTo>
                      <a:pt x="5" y="115"/>
                      <a:pt x="4" y="115"/>
                      <a:pt x="2" y="115"/>
                    </a:cubicBezTo>
                    <a:cubicBezTo>
                      <a:pt x="1" y="116"/>
                      <a:pt x="5" y="116"/>
                      <a:pt x="3" y="117"/>
                    </a:cubicBezTo>
                    <a:cubicBezTo>
                      <a:pt x="2" y="117"/>
                      <a:pt x="3" y="118"/>
                      <a:pt x="5" y="117"/>
                    </a:cubicBezTo>
                    <a:cubicBezTo>
                      <a:pt x="4" y="117"/>
                      <a:pt x="4" y="118"/>
                      <a:pt x="3" y="118"/>
                    </a:cubicBezTo>
                    <a:cubicBezTo>
                      <a:pt x="3" y="118"/>
                      <a:pt x="3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5" y="118"/>
                      <a:pt x="5" y="118"/>
                      <a:pt x="7" y="117"/>
                    </a:cubicBezTo>
                    <a:cubicBezTo>
                      <a:pt x="7" y="117"/>
                      <a:pt x="6" y="117"/>
                      <a:pt x="7" y="117"/>
                    </a:cubicBezTo>
                    <a:cubicBezTo>
                      <a:pt x="8" y="117"/>
                      <a:pt x="8" y="117"/>
                      <a:pt x="7" y="118"/>
                    </a:cubicBezTo>
                    <a:cubicBezTo>
                      <a:pt x="6" y="118"/>
                      <a:pt x="5" y="118"/>
                      <a:pt x="4" y="119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8"/>
                      <a:pt x="8" y="118"/>
                      <a:pt x="9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10" y="116"/>
                      <a:pt x="9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6"/>
                      <a:pt x="5" y="116"/>
                      <a:pt x="7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8" y="115"/>
                      <a:pt x="9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5"/>
                      <a:pt x="10" y="114"/>
                      <a:pt x="9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1" y="114"/>
                      <a:pt x="8" y="114"/>
                      <a:pt x="8" y="114"/>
                    </a:cubicBezTo>
                    <a:cubicBezTo>
                      <a:pt x="9" y="114"/>
                      <a:pt x="11" y="114"/>
                      <a:pt x="12" y="114"/>
                    </a:cubicBezTo>
                    <a:cubicBezTo>
                      <a:pt x="12" y="113"/>
                      <a:pt x="10" y="113"/>
                      <a:pt x="12" y="113"/>
                    </a:cubicBezTo>
                    <a:cubicBezTo>
                      <a:pt x="11" y="112"/>
                      <a:pt x="10" y="112"/>
                      <a:pt x="9" y="111"/>
                    </a:cubicBezTo>
                    <a:cubicBezTo>
                      <a:pt x="9" y="111"/>
                      <a:pt x="12" y="112"/>
                      <a:pt x="11" y="111"/>
                    </a:cubicBezTo>
                    <a:cubicBezTo>
                      <a:pt x="12" y="111"/>
                      <a:pt x="13" y="111"/>
                      <a:pt x="14" y="111"/>
                    </a:cubicBezTo>
                    <a:cubicBezTo>
                      <a:pt x="13" y="111"/>
                      <a:pt x="14" y="111"/>
                      <a:pt x="12" y="111"/>
                    </a:cubicBezTo>
                    <a:cubicBezTo>
                      <a:pt x="12" y="110"/>
                      <a:pt x="13" y="110"/>
                      <a:pt x="12" y="109"/>
                    </a:cubicBezTo>
                    <a:cubicBezTo>
                      <a:pt x="12" y="109"/>
                      <a:pt x="14" y="110"/>
                      <a:pt x="15" y="110"/>
                    </a:cubicBezTo>
                    <a:cubicBezTo>
                      <a:pt x="13" y="109"/>
                      <a:pt x="13" y="109"/>
                      <a:pt x="13" y="108"/>
                    </a:cubicBezTo>
                    <a:cubicBezTo>
                      <a:pt x="11" y="108"/>
                      <a:pt x="11" y="108"/>
                      <a:pt x="10" y="108"/>
                    </a:cubicBezTo>
                    <a:cubicBezTo>
                      <a:pt x="9" y="108"/>
                      <a:pt x="9" y="107"/>
                      <a:pt x="9" y="107"/>
                    </a:cubicBezTo>
                    <a:cubicBezTo>
                      <a:pt x="11" y="108"/>
                      <a:pt x="13" y="108"/>
                      <a:pt x="14" y="108"/>
                    </a:cubicBezTo>
                    <a:cubicBezTo>
                      <a:pt x="16" y="108"/>
                      <a:pt x="13" y="108"/>
                      <a:pt x="16" y="109"/>
                    </a:cubicBezTo>
                    <a:cubicBezTo>
                      <a:pt x="18" y="109"/>
                      <a:pt x="18" y="110"/>
                      <a:pt x="17" y="110"/>
                    </a:cubicBezTo>
                    <a:cubicBezTo>
                      <a:pt x="19" y="111"/>
                      <a:pt x="17" y="110"/>
                      <a:pt x="19" y="110"/>
                    </a:cubicBezTo>
                    <a:cubicBezTo>
                      <a:pt x="19" y="110"/>
                      <a:pt x="18" y="110"/>
                      <a:pt x="18" y="109"/>
                    </a:cubicBezTo>
                    <a:cubicBezTo>
                      <a:pt x="17" y="109"/>
                      <a:pt x="16" y="109"/>
                      <a:pt x="15" y="108"/>
                    </a:cubicBezTo>
                    <a:cubicBezTo>
                      <a:pt x="13" y="108"/>
                      <a:pt x="17" y="108"/>
                      <a:pt x="17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09"/>
                      <a:pt x="17" y="108"/>
                      <a:pt x="17" y="108"/>
                    </a:cubicBezTo>
                    <a:cubicBezTo>
                      <a:pt x="21" y="109"/>
                      <a:pt x="18" y="108"/>
                      <a:pt x="20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19" y="109"/>
                      <a:pt x="20" y="108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8"/>
                      <a:pt x="18" y="108"/>
                      <a:pt x="18" y="108"/>
                    </a:cubicBezTo>
                    <a:cubicBezTo>
                      <a:pt x="15" y="107"/>
                      <a:pt x="18" y="108"/>
                      <a:pt x="17" y="107"/>
                    </a:cubicBezTo>
                    <a:cubicBezTo>
                      <a:pt x="15" y="106"/>
                      <a:pt x="17" y="107"/>
                      <a:pt x="16" y="107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5"/>
                      <a:pt x="16" y="106"/>
                      <a:pt x="17" y="106"/>
                    </a:cubicBezTo>
                    <a:cubicBezTo>
                      <a:pt x="17" y="106"/>
                      <a:pt x="17" y="107"/>
                      <a:pt x="16" y="106"/>
                    </a:cubicBezTo>
                    <a:cubicBezTo>
                      <a:pt x="18" y="107"/>
                      <a:pt x="20" y="107"/>
                      <a:pt x="21" y="108"/>
                    </a:cubicBezTo>
                    <a:cubicBezTo>
                      <a:pt x="22" y="108"/>
                      <a:pt x="20" y="107"/>
                      <a:pt x="20" y="107"/>
                    </a:cubicBezTo>
                    <a:cubicBezTo>
                      <a:pt x="19" y="107"/>
                      <a:pt x="18" y="107"/>
                      <a:pt x="17" y="106"/>
                    </a:cubicBezTo>
                    <a:cubicBezTo>
                      <a:pt x="13" y="105"/>
                      <a:pt x="21" y="107"/>
                      <a:pt x="20" y="106"/>
                    </a:cubicBezTo>
                    <a:cubicBezTo>
                      <a:pt x="17" y="106"/>
                      <a:pt x="16" y="104"/>
                      <a:pt x="13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4" y="104"/>
                      <a:pt x="13" y="103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20" y="105"/>
                      <a:pt x="21" y="105"/>
                      <a:pt x="21" y="105"/>
                    </a:cubicBezTo>
                    <a:cubicBezTo>
                      <a:pt x="20" y="105"/>
                      <a:pt x="18" y="104"/>
                      <a:pt x="18" y="104"/>
                    </a:cubicBezTo>
                    <a:cubicBezTo>
                      <a:pt x="18" y="103"/>
                      <a:pt x="20" y="104"/>
                      <a:pt x="20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4"/>
                      <a:pt x="23" y="105"/>
                      <a:pt x="22" y="105"/>
                    </a:cubicBezTo>
                    <a:cubicBezTo>
                      <a:pt x="21" y="104"/>
                      <a:pt x="20" y="104"/>
                      <a:pt x="18" y="103"/>
                    </a:cubicBezTo>
                    <a:cubicBezTo>
                      <a:pt x="18" y="103"/>
                      <a:pt x="19" y="103"/>
                      <a:pt x="19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3"/>
                      <a:pt x="23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1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2" y="103"/>
                      <a:pt x="20" y="102"/>
                      <a:pt x="22" y="102"/>
                    </a:cubicBezTo>
                    <a:cubicBezTo>
                      <a:pt x="19" y="102"/>
                      <a:pt x="22" y="103"/>
                      <a:pt x="20" y="102"/>
                    </a:cubicBezTo>
                    <a:cubicBezTo>
                      <a:pt x="19" y="102"/>
                      <a:pt x="19" y="101"/>
                      <a:pt x="19" y="101"/>
                    </a:cubicBezTo>
                    <a:cubicBezTo>
                      <a:pt x="21" y="102"/>
                      <a:pt x="19" y="101"/>
                      <a:pt x="19" y="101"/>
                    </a:cubicBezTo>
                    <a:cubicBezTo>
                      <a:pt x="20" y="101"/>
                      <a:pt x="21" y="101"/>
                      <a:pt x="21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3" y="102"/>
                      <a:pt x="19" y="100"/>
                      <a:pt x="20" y="100"/>
                    </a:cubicBezTo>
                    <a:cubicBezTo>
                      <a:pt x="21" y="101"/>
                      <a:pt x="22" y="101"/>
                      <a:pt x="23" y="101"/>
                    </a:cubicBezTo>
                    <a:cubicBezTo>
                      <a:pt x="20" y="100"/>
                      <a:pt x="20" y="99"/>
                      <a:pt x="18" y="99"/>
                    </a:cubicBezTo>
                    <a:cubicBezTo>
                      <a:pt x="19" y="99"/>
                      <a:pt x="21" y="100"/>
                      <a:pt x="23" y="101"/>
                    </a:cubicBezTo>
                    <a:cubicBezTo>
                      <a:pt x="21" y="100"/>
                      <a:pt x="25" y="101"/>
                      <a:pt x="22" y="100"/>
                    </a:cubicBezTo>
                    <a:cubicBezTo>
                      <a:pt x="21" y="100"/>
                      <a:pt x="21" y="99"/>
                      <a:pt x="19" y="99"/>
                    </a:cubicBezTo>
                    <a:cubicBezTo>
                      <a:pt x="20" y="98"/>
                      <a:pt x="21" y="99"/>
                      <a:pt x="22" y="99"/>
                    </a:cubicBezTo>
                    <a:cubicBezTo>
                      <a:pt x="21" y="99"/>
                      <a:pt x="19" y="98"/>
                      <a:pt x="19" y="98"/>
                    </a:cubicBezTo>
                    <a:cubicBezTo>
                      <a:pt x="19" y="98"/>
                      <a:pt x="17" y="97"/>
                      <a:pt x="19" y="97"/>
                    </a:cubicBezTo>
                    <a:cubicBezTo>
                      <a:pt x="20" y="98"/>
                      <a:pt x="19" y="98"/>
                      <a:pt x="20" y="98"/>
                    </a:cubicBezTo>
                    <a:cubicBezTo>
                      <a:pt x="21" y="98"/>
                      <a:pt x="17" y="96"/>
                      <a:pt x="16" y="96"/>
                    </a:cubicBezTo>
                    <a:cubicBezTo>
                      <a:pt x="15" y="95"/>
                      <a:pt x="13" y="94"/>
                      <a:pt x="12" y="94"/>
                    </a:cubicBezTo>
                    <a:cubicBezTo>
                      <a:pt x="13" y="93"/>
                      <a:pt x="13" y="94"/>
                      <a:pt x="15" y="9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95"/>
                      <a:pt x="19" y="97"/>
                      <a:pt x="21" y="97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1" y="97"/>
                      <a:pt x="23" y="97"/>
                      <a:pt x="22" y="97"/>
                    </a:cubicBezTo>
                    <a:cubicBezTo>
                      <a:pt x="21" y="96"/>
                      <a:pt x="23" y="97"/>
                      <a:pt x="21" y="97"/>
                    </a:cubicBezTo>
                    <a:cubicBezTo>
                      <a:pt x="21" y="97"/>
                      <a:pt x="19" y="95"/>
                      <a:pt x="20" y="95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3" y="97"/>
                      <a:pt x="21" y="96"/>
                      <a:pt x="22" y="96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3" y="96"/>
                      <a:pt x="24" y="94"/>
                      <a:pt x="20" y="92"/>
                    </a:cubicBezTo>
                    <a:cubicBezTo>
                      <a:pt x="22" y="92"/>
                      <a:pt x="22" y="92"/>
                      <a:pt x="24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0"/>
                      <a:pt x="23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5" y="90"/>
                      <a:pt x="23" y="89"/>
                      <a:pt x="2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8"/>
                      <a:pt x="23" y="88"/>
                      <a:pt x="25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5" y="88"/>
                      <a:pt x="25" y="88"/>
                      <a:pt x="25" y="86"/>
                    </a:cubicBezTo>
                    <a:cubicBezTo>
                      <a:pt x="24" y="87"/>
                      <a:pt x="23" y="86"/>
                      <a:pt x="22" y="86"/>
                    </a:cubicBezTo>
                    <a:cubicBezTo>
                      <a:pt x="20" y="86"/>
                      <a:pt x="22" y="86"/>
                      <a:pt x="21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5" y="85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7" y="83"/>
                      <a:pt x="24" y="82"/>
                      <a:pt x="25" y="82"/>
                    </a:cubicBezTo>
                    <a:cubicBezTo>
                      <a:pt x="24" y="82"/>
                      <a:pt x="22" y="81"/>
                      <a:pt x="22" y="80"/>
                    </a:cubicBezTo>
                    <a:cubicBezTo>
                      <a:pt x="20" y="79"/>
                      <a:pt x="25" y="81"/>
                      <a:pt x="26" y="81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4" y="78"/>
                      <a:pt x="26" y="78"/>
                      <a:pt x="2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7" y="78"/>
                      <a:pt x="25" y="77"/>
                      <a:pt x="24" y="77"/>
                    </a:cubicBezTo>
                    <a:cubicBezTo>
                      <a:pt x="23" y="76"/>
                      <a:pt x="24" y="77"/>
                      <a:pt x="25" y="77"/>
                    </a:cubicBezTo>
                    <a:cubicBezTo>
                      <a:pt x="26" y="77"/>
                      <a:pt x="25" y="77"/>
                      <a:pt x="25" y="77"/>
                    </a:cubicBezTo>
                    <a:cubicBezTo>
                      <a:pt x="26" y="78"/>
                      <a:pt x="25" y="77"/>
                      <a:pt x="26" y="77"/>
                    </a:cubicBezTo>
                    <a:cubicBezTo>
                      <a:pt x="26" y="77"/>
                      <a:pt x="24" y="77"/>
                      <a:pt x="25" y="77"/>
                    </a:cubicBezTo>
                    <a:cubicBezTo>
                      <a:pt x="25" y="76"/>
                      <a:pt x="25" y="76"/>
                      <a:pt x="26" y="76"/>
                    </a:cubicBezTo>
                    <a:cubicBezTo>
                      <a:pt x="26" y="76"/>
                      <a:pt x="26" y="76"/>
                      <a:pt x="25" y="75"/>
                    </a:cubicBezTo>
                    <a:cubicBezTo>
                      <a:pt x="25" y="76"/>
                      <a:pt x="24" y="76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4" y="75"/>
                      <a:pt x="22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5" y="74"/>
                      <a:pt x="27" y="75"/>
                      <a:pt x="27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3"/>
                      <a:pt x="26" y="74"/>
                      <a:pt x="27" y="74"/>
                    </a:cubicBezTo>
                    <a:cubicBezTo>
                      <a:pt x="28" y="73"/>
                      <a:pt x="22" y="72"/>
                      <a:pt x="24" y="72"/>
                    </a:cubicBezTo>
                    <a:cubicBezTo>
                      <a:pt x="26" y="72"/>
                      <a:pt x="26" y="72"/>
                      <a:pt x="27" y="72"/>
                    </a:cubicBezTo>
                    <a:cubicBezTo>
                      <a:pt x="27" y="72"/>
                      <a:pt x="26" y="72"/>
                      <a:pt x="26" y="72"/>
                    </a:cubicBezTo>
                    <a:cubicBezTo>
                      <a:pt x="25" y="72"/>
                      <a:pt x="27" y="72"/>
                      <a:pt x="26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9" y="72"/>
                      <a:pt x="26" y="70"/>
                      <a:pt x="28" y="70"/>
                    </a:cubicBezTo>
                    <a:cubicBezTo>
                      <a:pt x="26" y="69"/>
                      <a:pt x="28" y="69"/>
                      <a:pt x="27" y="69"/>
                    </a:cubicBezTo>
                    <a:cubicBezTo>
                      <a:pt x="29" y="70"/>
                      <a:pt x="27" y="68"/>
                      <a:pt x="28" y="69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2" y="66"/>
                      <a:pt x="25" y="67"/>
                    </a:cubicBezTo>
                    <a:cubicBezTo>
                      <a:pt x="26" y="67"/>
                      <a:pt x="27" y="67"/>
                      <a:pt x="27" y="68"/>
                    </a:cubicBezTo>
                    <a:cubicBezTo>
                      <a:pt x="30" y="68"/>
                      <a:pt x="25" y="66"/>
                      <a:pt x="29" y="67"/>
                    </a:cubicBezTo>
                    <a:cubicBezTo>
                      <a:pt x="28" y="66"/>
                      <a:pt x="26" y="66"/>
                      <a:pt x="25" y="65"/>
                    </a:cubicBezTo>
                    <a:cubicBezTo>
                      <a:pt x="26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8" y="65"/>
                    </a:cubicBezTo>
                    <a:cubicBezTo>
                      <a:pt x="28" y="65"/>
                      <a:pt x="28" y="65"/>
                      <a:pt x="29" y="65"/>
                    </a:cubicBezTo>
                    <a:cubicBezTo>
                      <a:pt x="30" y="65"/>
                      <a:pt x="28" y="64"/>
                      <a:pt x="28" y="64"/>
                    </a:cubicBezTo>
                    <a:cubicBezTo>
                      <a:pt x="30" y="64"/>
                      <a:pt x="29" y="63"/>
                      <a:pt x="30" y="63"/>
                    </a:cubicBezTo>
                    <a:cubicBezTo>
                      <a:pt x="28" y="62"/>
                      <a:pt x="31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6" y="61"/>
                      <a:pt x="2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2"/>
                      <a:pt x="29" y="61"/>
                      <a:pt x="30" y="61"/>
                    </a:cubicBezTo>
                    <a:cubicBezTo>
                      <a:pt x="28" y="61"/>
                      <a:pt x="30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9"/>
                      <a:pt x="29" y="60"/>
                      <a:pt x="29" y="60"/>
                    </a:cubicBezTo>
                    <a:cubicBezTo>
                      <a:pt x="30" y="60"/>
                      <a:pt x="29" y="60"/>
                      <a:pt x="29" y="59"/>
                    </a:cubicBezTo>
                    <a:cubicBezTo>
                      <a:pt x="29" y="59"/>
                      <a:pt x="29" y="59"/>
                      <a:pt x="28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0" y="58"/>
                      <a:pt x="29" y="58"/>
                    </a:cubicBezTo>
                    <a:cubicBezTo>
                      <a:pt x="30" y="58"/>
                      <a:pt x="29" y="56"/>
                      <a:pt x="28" y="56"/>
                    </a:cubicBezTo>
                    <a:cubicBezTo>
                      <a:pt x="28" y="56"/>
                      <a:pt x="30" y="56"/>
                      <a:pt x="29" y="56"/>
                    </a:cubicBezTo>
                    <a:cubicBezTo>
                      <a:pt x="29" y="56"/>
                      <a:pt x="27" y="55"/>
                      <a:pt x="28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5"/>
                      <a:pt x="28" y="55"/>
                      <a:pt x="28" y="55"/>
                    </a:cubicBezTo>
                    <a:cubicBezTo>
                      <a:pt x="31" y="55"/>
                      <a:pt x="27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29" y="52"/>
                      <a:pt x="27" y="51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7" y="50"/>
                    </a:cubicBez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49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9" y="50"/>
                      <a:pt x="28" y="49"/>
                      <a:pt x="29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8"/>
                      <a:pt x="29" y="49"/>
                      <a:pt x="29" y="4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6" y="47"/>
                      <a:pt x="27" y="47"/>
                    </a:cubicBezTo>
                    <a:cubicBezTo>
                      <a:pt x="27" y="47"/>
                      <a:pt x="24" y="46"/>
                      <a:pt x="22" y="45"/>
                    </a:cubicBezTo>
                    <a:cubicBezTo>
                      <a:pt x="23" y="45"/>
                      <a:pt x="22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7" y="45"/>
                      <a:pt x="28" y="45"/>
                    </a:cubicBezTo>
                    <a:cubicBezTo>
                      <a:pt x="27" y="45"/>
                      <a:pt x="28" y="44"/>
                      <a:pt x="29" y="44"/>
                    </a:cubicBezTo>
                    <a:cubicBezTo>
                      <a:pt x="26" y="44"/>
                      <a:pt x="27" y="43"/>
                      <a:pt x="25" y="42"/>
                    </a:cubicBezTo>
                    <a:cubicBezTo>
                      <a:pt x="24" y="42"/>
                      <a:pt x="27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7" y="40"/>
                      <a:pt x="28" y="40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9"/>
                      <a:pt x="24" y="38"/>
                      <a:pt x="26" y="3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8"/>
                      <a:pt x="28" y="38"/>
                      <a:pt x="26" y="37"/>
                    </a:cubicBezTo>
                    <a:cubicBezTo>
                      <a:pt x="27" y="37"/>
                      <a:pt x="27" y="38"/>
                      <a:pt x="28" y="38"/>
                    </a:cubicBezTo>
                    <a:cubicBezTo>
                      <a:pt x="27" y="37"/>
                      <a:pt x="27" y="37"/>
                      <a:pt x="26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6" y="36"/>
                      <a:pt x="27" y="36"/>
                    </a:cubicBezTo>
                    <a:cubicBezTo>
                      <a:pt x="27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3"/>
                      <a:pt x="30" y="31"/>
                      <a:pt x="28" y="29"/>
                    </a:cubicBezTo>
                    <a:cubicBezTo>
                      <a:pt x="31" y="29"/>
                      <a:pt x="30" y="30"/>
                      <a:pt x="31" y="30"/>
                    </a:cubicBezTo>
                    <a:cubicBezTo>
                      <a:pt x="29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7"/>
                      <a:pt x="33" y="28"/>
                      <a:pt x="30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0" y="26"/>
                      <a:pt x="33" y="27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29" y="25"/>
                      <a:pt x="31" y="25"/>
                    </a:cubicBezTo>
                    <a:cubicBezTo>
                      <a:pt x="31" y="25"/>
                      <a:pt x="30" y="24"/>
                      <a:pt x="28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3"/>
                      <a:pt x="31" y="21"/>
                      <a:pt x="29" y="1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33" y="19"/>
                      <a:pt x="29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6"/>
                      <a:pt x="30" y="16"/>
                      <a:pt x="28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3" y="14"/>
                      <a:pt x="36" y="12"/>
                      <a:pt x="32" y="9"/>
                    </a:cubicBezTo>
                    <a:cubicBezTo>
                      <a:pt x="32" y="9"/>
                      <a:pt x="35" y="10"/>
                      <a:pt x="34" y="10"/>
                    </a:cubicBezTo>
                    <a:cubicBezTo>
                      <a:pt x="32" y="7"/>
                      <a:pt x="37" y="7"/>
                      <a:pt x="33" y="4"/>
                    </a:cubicBezTo>
                    <a:cubicBezTo>
                      <a:pt x="32" y="2"/>
                      <a:pt x="26" y="0"/>
                      <a:pt x="26" y="0"/>
                    </a:cubicBezTo>
                    <a:cubicBezTo>
                      <a:pt x="28" y="3"/>
                      <a:pt x="24" y="5"/>
                      <a:pt x="21" y="7"/>
                    </a:cubicBezTo>
                    <a:cubicBezTo>
                      <a:pt x="21" y="8"/>
                      <a:pt x="21" y="9"/>
                      <a:pt x="20" y="10"/>
                    </a:cubicBezTo>
                    <a:cubicBezTo>
                      <a:pt x="20" y="13"/>
                      <a:pt x="14" y="16"/>
                      <a:pt x="15" y="20"/>
                    </a:cubicBezTo>
                    <a:cubicBezTo>
                      <a:pt x="16" y="20"/>
                      <a:pt x="17" y="21"/>
                      <a:pt x="1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6" y="21"/>
                      <a:pt x="16" y="21"/>
                    </a:cubicBezTo>
                    <a:cubicBezTo>
                      <a:pt x="15" y="22"/>
                      <a:pt x="16" y="24"/>
                      <a:pt x="15" y="25"/>
                    </a:cubicBezTo>
                    <a:cubicBezTo>
                      <a:pt x="17" y="25"/>
                      <a:pt x="15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7" y="27"/>
                      <a:pt x="14" y="28"/>
                    </a:cubicBezTo>
                    <a:cubicBezTo>
                      <a:pt x="12" y="31"/>
                      <a:pt x="12" y="35"/>
                      <a:pt x="1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4" name="chenying0907 116"/>
              <p:cNvSpPr/>
              <p:nvPr/>
            </p:nvSpPr>
            <p:spPr bwMode="auto">
              <a:xfrm>
                <a:off x="3914" y="13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5" name="chenying0907 117"/>
              <p:cNvSpPr/>
              <p:nvPr/>
            </p:nvSpPr>
            <p:spPr bwMode="auto">
              <a:xfrm>
                <a:off x="3364" y="247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6" name="chenying0907 118"/>
              <p:cNvSpPr/>
              <p:nvPr/>
            </p:nvSpPr>
            <p:spPr bwMode="auto">
              <a:xfrm>
                <a:off x="3920" y="1403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7" name="chenying0907 119"/>
              <p:cNvSpPr/>
              <p:nvPr/>
            </p:nvSpPr>
            <p:spPr bwMode="auto">
              <a:xfrm>
                <a:off x="3918" y="1401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8" name="chenying0907 120"/>
              <p:cNvSpPr/>
              <p:nvPr/>
            </p:nvSpPr>
            <p:spPr bwMode="auto">
              <a:xfrm>
                <a:off x="3920" y="1411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9" name="chenying0907 121"/>
              <p:cNvSpPr/>
              <p:nvPr/>
            </p:nvSpPr>
            <p:spPr bwMode="auto">
              <a:xfrm>
                <a:off x="3477" y="1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0" name="chenying0907 122"/>
              <p:cNvSpPr/>
              <p:nvPr/>
            </p:nvSpPr>
            <p:spPr bwMode="auto">
              <a:xfrm>
                <a:off x="3453" y="1458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1" name="chenying0907 123"/>
              <p:cNvSpPr/>
              <p:nvPr/>
            </p:nvSpPr>
            <p:spPr bwMode="auto">
              <a:xfrm>
                <a:off x="3477" y="142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2" name="chenying0907 124"/>
              <p:cNvSpPr/>
              <p:nvPr/>
            </p:nvSpPr>
            <p:spPr bwMode="auto">
              <a:xfrm>
                <a:off x="4603" y="18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3" name="chenying0907 125"/>
              <p:cNvSpPr/>
              <p:nvPr/>
            </p:nvSpPr>
            <p:spPr bwMode="auto">
              <a:xfrm>
                <a:off x="3540" y="153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4" name="Rectangle 126"/>
              <p:cNvSpPr>
                <a:spLocks noChangeArrowheads="1"/>
              </p:cNvSpPr>
              <p:nvPr/>
            </p:nvSpPr>
            <p:spPr bwMode="auto">
              <a:xfrm>
                <a:off x="3489" y="1441"/>
                <a:ext cx="2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5" name="chenying0907 127"/>
              <p:cNvSpPr/>
              <p:nvPr/>
            </p:nvSpPr>
            <p:spPr bwMode="auto">
              <a:xfrm>
                <a:off x="3375" y="1310"/>
                <a:ext cx="174" cy="269"/>
              </a:xfrm>
              <a:custGeom>
                <a:avLst/>
                <a:gdLst>
                  <a:gd name="T0" fmla="*/ 11 w 82"/>
                  <a:gd name="T1" fmla="*/ 27 h 127"/>
                  <a:gd name="T2" fmla="*/ 20 w 82"/>
                  <a:gd name="T3" fmla="*/ 47 h 127"/>
                  <a:gd name="T4" fmla="*/ 34 w 82"/>
                  <a:gd name="T5" fmla="*/ 60 h 127"/>
                  <a:gd name="T6" fmla="*/ 37 w 82"/>
                  <a:gd name="T7" fmla="*/ 68 h 127"/>
                  <a:gd name="T8" fmla="*/ 43 w 82"/>
                  <a:gd name="T9" fmla="*/ 80 h 127"/>
                  <a:gd name="T10" fmla="*/ 47 w 82"/>
                  <a:gd name="T11" fmla="*/ 89 h 127"/>
                  <a:gd name="T12" fmla="*/ 53 w 82"/>
                  <a:gd name="T13" fmla="*/ 94 h 127"/>
                  <a:gd name="T14" fmla="*/ 60 w 82"/>
                  <a:gd name="T15" fmla="*/ 105 h 127"/>
                  <a:gd name="T16" fmla="*/ 63 w 82"/>
                  <a:gd name="T17" fmla="*/ 111 h 127"/>
                  <a:gd name="T18" fmla="*/ 63 w 82"/>
                  <a:gd name="T19" fmla="*/ 121 h 127"/>
                  <a:gd name="T20" fmla="*/ 65 w 82"/>
                  <a:gd name="T21" fmla="*/ 124 h 127"/>
                  <a:gd name="T22" fmla="*/ 69 w 82"/>
                  <a:gd name="T23" fmla="*/ 126 h 127"/>
                  <a:gd name="T24" fmla="*/ 72 w 82"/>
                  <a:gd name="T25" fmla="*/ 126 h 127"/>
                  <a:gd name="T26" fmla="*/ 73 w 82"/>
                  <a:gd name="T27" fmla="*/ 123 h 127"/>
                  <a:gd name="T28" fmla="*/ 71 w 82"/>
                  <a:gd name="T29" fmla="*/ 118 h 127"/>
                  <a:gd name="T30" fmla="*/ 73 w 82"/>
                  <a:gd name="T31" fmla="*/ 112 h 127"/>
                  <a:gd name="T32" fmla="*/ 80 w 82"/>
                  <a:gd name="T33" fmla="*/ 112 h 127"/>
                  <a:gd name="T34" fmla="*/ 80 w 82"/>
                  <a:gd name="T35" fmla="*/ 109 h 127"/>
                  <a:gd name="T36" fmla="*/ 76 w 82"/>
                  <a:gd name="T37" fmla="*/ 108 h 127"/>
                  <a:gd name="T38" fmla="*/ 78 w 82"/>
                  <a:gd name="T39" fmla="*/ 107 h 127"/>
                  <a:gd name="T40" fmla="*/ 73 w 82"/>
                  <a:gd name="T41" fmla="*/ 105 h 127"/>
                  <a:gd name="T42" fmla="*/ 77 w 82"/>
                  <a:gd name="T43" fmla="*/ 102 h 127"/>
                  <a:gd name="T44" fmla="*/ 78 w 82"/>
                  <a:gd name="T45" fmla="*/ 100 h 127"/>
                  <a:gd name="T46" fmla="*/ 76 w 82"/>
                  <a:gd name="T47" fmla="*/ 100 h 127"/>
                  <a:gd name="T48" fmla="*/ 76 w 82"/>
                  <a:gd name="T49" fmla="*/ 96 h 127"/>
                  <a:gd name="T50" fmla="*/ 71 w 82"/>
                  <a:gd name="T51" fmla="*/ 96 h 127"/>
                  <a:gd name="T52" fmla="*/ 65 w 82"/>
                  <a:gd name="T53" fmla="*/ 95 h 127"/>
                  <a:gd name="T54" fmla="*/ 70 w 82"/>
                  <a:gd name="T55" fmla="*/ 92 h 127"/>
                  <a:gd name="T56" fmla="*/ 68 w 82"/>
                  <a:gd name="T57" fmla="*/ 86 h 127"/>
                  <a:gd name="T58" fmla="*/ 67 w 82"/>
                  <a:gd name="T59" fmla="*/ 84 h 127"/>
                  <a:gd name="T60" fmla="*/ 65 w 82"/>
                  <a:gd name="T61" fmla="*/ 81 h 127"/>
                  <a:gd name="T62" fmla="*/ 62 w 82"/>
                  <a:gd name="T63" fmla="*/ 75 h 127"/>
                  <a:gd name="T64" fmla="*/ 60 w 82"/>
                  <a:gd name="T65" fmla="*/ 73 h 127"/>
                  <a:gd name="T66" fmla="*/ 59 w 82"/>
                  <a:gd name="T67" fmla="*/ 72 h 127"/>
                  <a:gd name="T68" fmla="*/ 57 w 82"/>
                  <a:gd name="T69" fmla="*/ 71 h 127"/>
                  <a:gd name="T70" fmla="*/ 58 w 82"/>
                  <a:gd name="T71" fmla="*/ 68 h 127"/>
                  <a:gd name="T72" fmla="*/ 55 w 82"/>
                  <a:gd name="T73" fmla="*/ 67 h 127"/>
                  <a:gd name="T74" fmla="*/ 54 w 82"/>
                  <a:gd name="T75" fmla="*/ 62 h 127"/>
                  <a:gd name="T76" fmla="*/ 51 w 82"/>
                  <a:gd name="T77" fmla="*/ 58 h 127"/>
                  <a:gd name="T78" fmla="*/ 51 w 82"/>
                  <a:gd name="T79" fmla="*/ 54 h 127"/>
                  <a:gd name="T80" fmla="*/ 48 w 82"/>
                  <a:gd name="T81" fmla="*/ 53 h 127"/>
                  <a:gd name="T82" fmla="*/ 49 w 82"/>
                  <a:gd name="T83" fmla="*/ 53 h 127"/>
                  <a:gd name="T84" fmla="*/ 45 w 82"/>
                  <a:gd name="T85" fmla="*/ 50 h 127"/>
                  <a:gd name="T86" fmla="*/ 43 w 82"/>
                  <a:gd name="T87" fmla="*/ 46 h 127"/>
                  <a:gd name="T88" fmla="*/ 41 w 82"/>
                  <a:gd name="T89" fmla="*/ 44 h 127"/>
                  <a:gd name="T90" fmla="*/ 32 w 82"/>
                  <a:gd name="T91" fmla="*/ 44 h 127"/>
                  <a:gd name="T92" fmla="*/ 35 w 82"/>
                  <a:gd name="T93" fmla="*/ 39 h 127"/>
                  <a:gd name="T94" fmla="*/ 31 w 82"/>
                  <a:gd name="T95" fmla="*/ 36 h 127"/>
                  <a:gd name="T96" fmla="*/ 30 w 82"/>
                  <a:gd name="T97" fmla="*/ 32 h 127"/>
                  <a:gd name="T98" fmla="*/ 26 w 82"/>
                  <a:gd name="T99" fmla="*/ 24 h 127"/>
                  <a:gd name="T100" fmla="*/ 25 w 82"/>
                  <a:gd name="T101" fmla="*/ 21 h 127"/>
                  <a:gd name="T102" fmla="*/ 15 w 82"/>
                  <a:gd name="T103" fmla="*/ 15 h 127"/>
                  <a:gd name="T104" fmla="*/ 13 w 82"/>
                  <a:gd name="T105" fmla="*/ 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2" h="127">
                    <a:moveTo>
                      <a:pt x="1" y="12"/>
                    </a:moveTo>
                    <a:cubicBezTo>
                      <a:pt x="2" y="13"/>
                      <a:pt x="4" y="14"/>
                      <a:pt x="3" y="15"/>
                    </a:cubicBezTo>
                    <a:cubicBezTo>
                      <a:pt x="6" y="19"/>
                      <a:pt x="4" y="25"/>
                      <a:pt x="8" y="28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0" y="28"/>
                      <a:pt x="9" y="28"/>
                    </a:cubicBezTo>
                    <a:cubicBezTo>
                      <a:pt x="10" y="29"/>
                      <a:pt x="12" y="30"/>
                      <a:pt x="12" y="32"/>
                    </a:cubicBezTo>
                    <a:cubicBezTo>
                      <a:pt x="14" y="31"/>
                      <a:pt x="13" y="33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3" y="35"/>
                    </a:cubicBezTo>
                    <a:cubicBezTo>
                      <a:pt x="14" y="40"/>
                      <a:pt x="18" y="43"/>
                      <a:pt x="20" y="47"/>
                    </a:cubicBezTo>
                    <a:cubicBezTo>
                      <a:pt x="22" y="50"/>
                      <a:pt x="26" y="53"/>
                      <a:pt x="29" y="57"/>
                    </a:cubicBezTo>
                    <a:cubicBezTo>
                      <a:pt x="32" y="56"/>
                      <a:pt x="31" y="57"/>
                      <a:pt x="34" y="56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5" y="57"/>
                      <a:pt x="34" y="58"/>
                      <a:pt x="33" y="59"/>
                    </a:cubicBezTo>
                    <a:cubicBezTo>
                      <a:pt x="34" y="59"/>
                      <a:pt x="33" y="59"/>
                      <a:pt x="35" y="58"/>
                    </a:cubicBezTo>
                    <a:cubicBezTo>
                      <a:pt x="37" y="58"/>
                      <a:pt x="33" y="60"/>
                      <a:pt x="34" y="60"/>
                    </a:cubicBezTo>
                    <a:cubicBezTo>
                      <a:pt x="33" y="60"/>
                      <a:pt x="35" y="59"/>
                      <a:pt x="35" y="60"/>
                    </a:cubicBezTo>
                    <a:cubicBezTo>
                      <a:pt x="37" y="60"/>
                      <a:pt x="33" y="60"/>
                      <a:pt x="32" y="62"/>
                    </a:cubicBezTo>
                    <a:cubicBezTo>
                      <a:pt x="34" y="64"/>
                      <a:pt x="37" y="65"/>
                      <a:pt x="37" y="67"/>
                    </a:cubicBezTo>
                    <a:cubicBezTo>
                      <a:pt x="37" y="67"/>
                      <a:pt x="38" y="66"/>
                      <a:pt x="38" y="66"/>
                    </a:cubicBezTo>
                    <a:cubicBezTo>
                      <a:pt x="35" y="68"/>
                      <a:pt x="39" y="66"/>
                      <a:pt x="38" y="67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6" y="69"/>
                      <a:pt x="39" y="69"/>
                      <a:pt x="38" y="70"/>
                    </a:cubicBezTo>
                    <a:cubicBezTo>
                      <a:pt x="39" y="70"/>
                      <a:pt x="37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41" y="72"/>
                      <a:pt x="37" y="75"/>
                      <a:pt x="40" y="74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1" y="76"/>
                      <a:pt x="41" y="79"/>
                      <a:pt x="43" y="80"/>
                    </a:cubicBezTo>
                    <a:cubicBezTo>
                      <a:pt x="44" y="81"/>
                      <a:pt x="42" y="84"/>
                      <a:pt x="44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4"/>
                      <a:pt x="45" y="84"/>
                      <a:pt x="44" y="84"/>
                    </a:cubicBezTo>
                    <a:cubicBezTo>
                      <a:pt x="46" y="84"/>
                      <a:pt x="45" y="86"/>
                      <a:pt x="45" y="87"/>
                    </a:cubicBezTo>
                    <a:cubicBezTo>
                      <a:pt x="46" y="87"/>
                      <a:pt x="46" y="87"/>
                      <a:pt x="47" y="86"/>
                    </a:cubicBezTo>
                    <a:cubicBezTo>
                      <a:pt x="45" y="88"/>
                      <a:pt x="48" y="88"/>
                      <a:pt x="47" y="89"/>
                    </a:cubicBezTo>
                    <a:cubicBezTo>
                      <a:pt x="50" y="88"/>
                      <a:pt x="49" y="89"/>
                      <a:pt x="50" y="89"/>
                    </a:cubicBezTo>
                    <a:cubicBezTo>
                      <a:pt x="50" y="89"/>
                      <a:pt x="49" y="90"/>
                      <a:pt x="48" y="90"/>
                    </a:cubicBezTo>
                    <a:cubicBezTo>
                      <a:pt x="49" y="91"/>
                      <a:pt x="49" y="91"/>
                      <a:pt x="49" y="92"/>
                    </a:cubicBezTo>
                    <a:cubicBezTo>
                      <a:pt x="49" y="92"/>
                      <a:pt x="51" y="92"/>
                      <a:pt x="51" y="92"/>
                    </a:cubicBezTo>
                    <a:cubicBezTo>
                      <a:pt x="49" y="93"/>
                      <a:pt x="51" y="93"/>
                      <a:pt x="50" y="94"/>
                    </a:cubicBezTo>
                    <a:cubicBezTo>
                      <a:pt x="52" y="93"/>
                      <a:pt x="54" y="93"/>
                      <a:pt x="53" y="94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3" y="95"/>
                      <a:pt x="51" y="98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6" y="100"/>
                      <a:pt x="54" y="103"/>
                      <a:pt x="58" y="103"/>
                    </a:cubicBezTo>
                    <a:cubicBezTo>
                      <a:pt x="57" y="104"/>
                      <a:pt x="56" y="105"/>
                      <a:pt x="57" y="105"/>
                    </a:cubicBezTo>
                    <a:cubicBezTo>
                      <a:pt x="58" y="105"/>
                      <a:pt x="58" y="106"/>
                      <a:pt x="60" y="105"/>
                    </a:cubicBezTo>
                    <a:cubicBezTo>
                      <a:pt x="61" y="106"/>
                      <a:pt x="59" y="106"/>
                      <a:pt x="59" y="106"/>
                    </a:cubicBezTo>
                    <a:cubicBezTo>
                      <a:pt x="59" y="107"/>
                      <a:pt x="57" y="108"/>
                      <a:pt x="59" y="108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109"/>
                      <a:pt x="61" y="109"/>
                      <a:pt x="60" y="110"/>
                    </a:cubicBezTo>
                    <a:cubicBezTo>
                      <a:pt x="61" y="110"/>
                      <a:pt x="62" y="111"/>
                      <a:pt x="64" y="110"/>
                    </a:cubicBezTo>
                    <a:cubicBezTo>
                      <a:pt x="64" y="110"/>
                      <a:pt x="61" y="111"/>
                      <a:pt x="63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2" y="114"/>
                      <a:pt x="63" y="115"/>
                    </a:cubicBezTo>
                    <a:cubicBezTo>
                      <a:pt x="61" y="116"/>
                      <a:pt x="64" y="116"/>
                      <a:pt x="62" y="117"/>
                    </a:cubicBezTo>
                    <a:cubicBezTo>
                      <a:pt x="64" y="118"/>
                      <a:pt x="62" y="119"/>
                      <a:pt x="65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4" y="120"/>
                      <a:pt x="64" y="121"/>
                      <a:pt x="63" y="121"/>
                    </a:cubicBezTo>
                    <a:cubicBezTo>
                      <a:pt x="63" y="122"/>
                      <a:pt x="65" y="122"/>
                      <a:pt x="66" y="122"/>
                    </a:cubicBezTo>
                    <a:cubicBezTo>
                      <a:pt x="64" y="122"/>
                      <a:pt x="64" y="122"/>
                      <a:pt x="64" y="122"/>
                    </a:cubicBezTo>
                    <a:cubicBezTo>
                      <a:pt x="65" y="123"/>
                      <a:pt x="67" y="123"/>
                      <a:pt x="69" y="123"/>
                    </a:cubicBezTo>
                    <a:cubicBezTo>
                      <a:pt x="68" y="123"/>
                      <a:pt x="69" y="123"/>
                      <a:pt x="68" y="124"/>
                    </a:cubicBezTo>
                    <a:cubicBezTo>
                      <a:pt x="67" y="123"/>
                      <a:pt x="66" y="123"/>
                      <a:pt x="64" y="123"/>
                    </a:cubicBezTo>
                    <a:cubicBezTo>
                      <a:pt x="63" y="123"/>
                      <a:pt x="67" y="124"/>
                      <a:pt x="65" y="124"/>
                    </a:cubicBezTo>
                    <a:cubicBezTo>
                      <a:pt x="64" y="125"/>
                      <a:pt x="65" y="125"/>
                      <a:pt x="67" y="125"/>
                    </a:cubicBezTo>
                    <a:cubicBezTo>
                      <a:pt x="66" y="125"/>
                      <a:pt x="66" y="125"/>
                      <a:pt x="65" y="125"/>
                    </a:cubicBezTo>
                    <a:cubicBezTo>
                      <a:pt x="65" y="126"/>
                      <a:pt x="65" y="126"/>
                      <a:pt x="66" y="126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7" y="126"/>
                      <a:pt x="67" y="126"/>
                      <a:pt x="69" y="126"/>
                    </a:cubicBezTo>
                    <a:cubicBezTo>
                      <a:pt x="69" y="126"/>
                      <a:pt x="68" y="126"/>
                      <a:pt x="69" y="126"/>
                    </a:cubicBezTo>
                    <a:cubicBezTo>
                      <a:pt x="70" y="126"/>
                      <a:pt x="71" y="126"/>
                      <a:pt x="69" y="126"/>
                    </a:cubicBezTo>
                    <a:cubicBezTo>
                      <a:pt x="68" y="127"/>
                      <a:pt x="67" y="126"/>
                      <a:pt x="66" y="126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9" y="127"/>
                      <a:pt x="69" y="127"/>
                      <a:pt x="71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2" y="125"/>
                      <a:pt x="71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69" y="125"/>
                      <a:pt x="67" y="124"/>
                      <a:pt x="69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4"/>
                      <a:pt x="7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0" y="124"/>
                      <a:pt x="72" y="122"/>
                      <a:pt x="71" y="122"/>
                    </a:cubicBezTo>
                    <a:cubicBezTo>
                      <a:pt x="72" y="122"/>
                      <a:pt x="72" y="122"/>
                      <a:pt x="72" y="122"/>
                    </a:cubicBezTo>
                    <a:cubicBezTo>
                      <a:pt x="73" y="122"/>
                      <a:pt x="70" y="123"/>
                      <a:pt x="70" y="122"/>
                    </a:cubicBezTo>
                    <a:cubicBezTo>
                      <a:pt x="71" y="122"/>
                      <a:pt x="73" y="122"/>
                      <a:pt x="74" y="121"/>
                    </a:cubicBezTo>
                    <a:cubicBezTo>
                      <a:pt x="74" y="121"/>
                      <a:pt x="72" y="120"/>
                      <a:pt x="74" y="119"/>
                    </a:cubicBezTo>
                    <a:cubicBezTo>
                      <a:pt x="73" y="118"/>
                      <a:pt x="72" y="118"/>
                      <a:pt x="71" y="118"/>
                    </a:cubicBezTo>
                    <a:cubicBezTo>
                      <a:pt x="71" y="117"/>
                      <a:pt x="74" y="117"/>
                      <a:pt x="73" y="117"/>
                    </a:cubicBezTo>
                    <a:cubicBezTo>
                      <a:pt x="74" y="117"/>
                      <a:pt x="75" y="117"/>
                      <a:pt x="75" y="116"/>
                    </a:cubicBezTo>
                    <a:cubicBezTo>
                      <a:pt x="74" y="116"/>
                      <a:pt x="75" y="115"/>
                      <a:pt x="73" y="116"/>
                    </a:cubicBezTo>
                    <a:cubicBezTo>
                      <a:pt x="74" y="115"/>
                      <a:pt x="74" y="114"/>
                      <a:pt x="73" y="114"/>
                    </a:cubicBezTo>
                    <a:cubicBezTo>
                      <a:pt x="73" y="114"/>
                      <a:pt x="75" y="114"/>
                      <a:pt x="76" y="113"/>
                    </a:cubicBezTo>
                    <a:cubicBezTo>
                      <a:pt x="74" y="113"/>
                      <a:pt x="73" y="113"/>
                      <a:pt x="73" y="112"/>
                    </a:cubicBezTo>
                    <a:cubicBezTo>
                      <a:pt x="72" y="112"/>
                      <a:pt x="72" y="113"/>
                      <a:pt x="70" y="113"/>
                    </a:cubicBezTo>
                    <a:cubicBezTo>
                      <a:pt x="70" y="113"/>
                      <a:pt x="69" y="113"/>
                      <a:pt x="69" y="113"/>
                    </a:cubicBezTo>
                    <a:cubicBezTo>
                      <a:pt x="71" y="112"/>
                      <a:pt x="74" y="112"/>
                      <a:pt x="74" y="111"/>
                    </a:cubicBezTo>
                    <a:cubicBezTo>
                      <a:pt x="77" y="111"/>
                      <a:pt x="73" y="112"/>
                      <a:pt x="76" y="111"/>
                    </a:cubicBezTo>
                    <a:cubicBezTo>
                      <a:pt x="78" y="111"/>
                      <a:pt x="79" y="112"/>
                      <a:pt x="77" y="113"/>
                    </a:cubicBezTo>
                    <a:cubicBezTo>
                      <a:pt x="80" y="113"/>
                      <a:pt x="78" y="112"/>
                      <a:pt x="80" y="112"/>
                    </a:cubicBezTo>
                    <a:cubicBezTo>
                      <a:pt x="80" y="111"/>
                      <a:pt x="78" y="111"/>
                      <a:pt x="78" y="111"/>
                    </a:cubicBezTo>
                    <a:cubicBezTo>
                      <a:pt x="77" y="111"/>
                      <a:pt x="77" y="111"/>
                      <a:pt x="76" y="111"/>
                    </a:cubicBezTo>
                    <a:cubicBezTo>
                      <a:pt x="73" y="111"/>
                      <a:pt x="77" y="110"/>
                      <a:pt x="77" y="110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9" y="109"/>
                      <a:pt x="77" y="110"/>
                      <a:pt x="77" y="109"/>
                    </a:cubicBezTo>
                    <a:cubicBezTo>
                      <a:pt x="80" y="108"/>
                      <a:pt x="78" y="110"/>
                      <a:pt x="80" y="109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08"/>
                      <a:pt x="79" y="109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7" y="108"/>
                      <a:pt x="77" y="109"/>
                    </a:cubicBezTo>
                    <a:cubicBezTo>
                      <a:pt x="74" y="109"/>
                      <a:pt x="77" y="109"/>
                      <a:pt x="76" y="108"/>
                    </a:cubicBezTo>
                    <a:cubicBezTo>
                      <a:pt x="74" y="108"/>
                      <a:pt x="76" y="108"/>
                      <a:pt x="75" y="109"/>
                    </a:cubicBezTo>
                    <a:cubicBezTo>
                      <a:pt x="73" y="109"/>
                      <a:pt x="73" y="109"/>
                      <a:pt x="73" y="108"/>
                    </a:cubicBezTo>
                    <a:cubicBezTo>
                      <a:pt x="72" y="108"/>
                      <a:pt x="74" y="108"/>
                      <a:pt x="75" y="107"/>
                    </a:cubicBezTo>
                    <a:cubicBezTo>
                      <a:pt x="76" y="107"/>
                      <a:pt x="76" y="108"/>
                      <a:pt x="75" y="108"/>
                    </a:cubicBezTo>
                    <a:cubicBezTo>
                      <a:pt x="77" y="108"/>
                      <a:pt x="79" y="107"/>
                      <a:pt x="80" y="107"/>
                    </a:cubicBezTo>
                    <a:cubicBezTo>
                      <a:pt x="81" y="106"/>
                      <a:pt x="79" y="107"/>
                      <a:pt x="78" y="107"/>
                    </a:cubicBezTo>
                    <a:cubicBezTo>
                      <a:pt x="78" y="107"/>
                      <a:pt x="76" y="107"/>
                      <a:pt x="76" y="107"/>
                    </a:cubicBezTo>
                    <a:cubicBezTo>
                      <a:pt x="71" y="107"/>
                      <a:pt x="79" y="106"/>
                      <a:pt x="78" y="105"/>
                    </a:cubicBezTo>
                    <a:cubicBezTo>
                      <a:pt x="75" y="106"/>
                      <a:pt x="74" y="105"/>
                      <a:pt x="70" y="107"/>
                    </a:cubicBezTo>
                    <a:cubicBezTo>
                      <a:pt x="70" y="107"/>
                      <a:pt x="69" y="107"/>
                      <a:pt x="69" y="106"/>
                    </a:cubicBezTo>
                    <a:cubicBezTo>
                      <a:pt x="71" y="106"/>
                      <a:pt x="71" y="106"/>
                      <a:pt x="73" y="105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8" y="103"/>
                      <a:pt x="77" y="104"/>
                      <a:pt x="76" y="103"/>
                    </a:cubicBezTo>
                    <a:cubicBezTo>
                      <a:pt x="77" y="103"/>
                      <a:pt x="78" y="103"/>
                      <a:pt x="78" y="102"/>
                    </a:cubicBezTo>
                    <a:cubicBezTo>
                      <a:pt x="77" y="103"/>
                      <a:pt x="75" y="103"/>
                      <a:pt x="75" y="103"/>
                    </a:cubicBezTo>
                    <a:cubicBezTo>
                      <a:pt x="74" y="103"/>
                      <a:pt x="76" y="102"/>
                      <a:pt x="77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7" y="102"/>
                      <a:pt x="79" y="101"/>
                      <a:pt x="79" y="101"/>
                    </a:cubicBezTo>
                    <a:cubicBezTo>
                      <a:pt x="77" y="101"/>
                      <a:pt x="76" y="102"/>
                      <a:pt x="74" y="102"/>
                    </a:cubicBezTo>
                    <a:cubicBezTo>
                      <a:pt x="74" y="102"/>
                      <a:pt x="75" y="101"/>
                      <a:pt x="75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9" y="100"/>
                      <a:pt x="78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7" y="100"/>
                      <a:pt x="77" y="99"/>
                      <a:pt x="77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5" y="99"/>
                      <a:pt x="76" y="99"/>
                    </a:cubicBezTo>
                    <a:cubicBezTo>
                      <a:pt x="74" y="100"/>
                      <a:pt x="77" y="99"/>
                      <a:pt x="76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6" y="99"/>
                      <a:pt x="73" y="99"/>
                      <a:pt x="73" y="99"/>
                    </a:cubicBezTo>
                    <a:cubicBezTo>
                      <a:pt x="74" y="98"/>
                      <a:pt x="75" y="98"/>
                      <a:pt x="75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7" y="97"/>
                      <a:pt x="73" y="98"/>
                      <a:pt x="73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4" y="97"/>
                      <a:pt x="73" y="97"/>
                      <a:pt x="71" y="97"/>
                    </a:cubicBezTo>
                    <a:cubicBezTo>
                      <a:pt x="72" y="96"/>
                      <a:pt x="75" y="96"/>
                      <a:pt x="76" y="96"/>
                    </a:cubicBezTo>
                    <a:cubicBezTo>
                      <a:pt x="74" y="96"/>
                      <a:pt x="77" y="94"/>
                      <a:pt x="75" y="95"/>
                    </a:cubicBezTo>
                    <a:cubicBezTo>
                      <a:pt x="74" y="96"/>
                      <a:pt x="73" y="96"/>
                      <a:pt x="72" y="96"/>
                    </a:cubicBezTo>
                    <a:cubicBezTo>
                      <a:pt x="72" y="95"/>
                      <a:pt x="73" y="96"/>
                      <a:pt x="74" y="95"/>
                    </a:cubicBezTo>
                    <a:cubicBezTo>
                      <a:pt x="74" y="95"/>
                      <a:pt x="72" y="95"/>
                      <a:pt x="71" y="96"/>
                    </a:cubicBezTo>
                    <a:cubicBezTo>
                      <a:pt x="71" y="95"/>
                      <a:pt x="69" y="96"/>
                      <a:pt x="70" y="95"/>
                    </a:cubicBezTo>
                    <a:cubicBezTo>
                      <a:pt x="72" y="94"/>
                      <a:pt x="71" y="95"/>
                      <a:pt x="72" y="95"/>
                    </a:cubicBezTo>
                    <a:cubicBezTo>
                      <a:pt x="72" y="94"/>
                      <a:pt x="68" y="96"/>
                      <a:pt x="68" y="95"/>
                    </a:cubicBezTo>
                    <a:cubicBezTo>
                      <a:pt x="67" y="96"/>
                      <a:pt x="64" y="97"/>
                      <a:pt x="63" y="97"/>
                    </a:cubicBezTo>
                    <a:cubicBezTo>
                      <a:pt x="63" y="96"/>
                      <a:pt x="64" y="97"/>
                      <a:pt x="66" y="96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8" y="94"/>
                      <a:pt x="70" y="95"/>
                      <a:pt x="72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4" y="93"/>
                      <a:pt x="74" y="92"/>
                    </a:cubicBezTo>
                    <a:cubicBezTo>
                      <a:pt x="72" y="93"/>
                      <a:pt x="74" y="92"/>
                      <a:pt x="73" y="92"/>
                    </a:cubicBezTo>
                    <a:cubicBezTo>
                      <a:pt x="71" y="92"/>
                      <a:pt x="74" y="92"/>
                      <a:pt x="72" y="92"/>
                    </a:cubicBezTo>
                    <a:cubicBezTo>
                      <a:pt x="72" y="92"/>
                      <a:pt x="69" y="93"/>
                      <a:pt x="70" y="92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4" y="91"/>
                      <a:pt x="71" y="92"/>
                      <a:pt x="72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2" y="89"/>
                      <a:pt x="72" y="88"/>
                      <a:pt x="67" y="88"/>
                    </a:cubicBezTo>
                    <a:cubicBezTo>
                      <a:pt x="69" y="87"/>
                      <a:pt x="69" y="87"/>
                      <a:pt x="70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70" y="84"/>
                      <a:pt x="68" y="85"/>
                      <a:pt x="67" y="85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9" y="83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6" y="84"/>
                      <a:pt x="66" y="83"/>
                      <a:pt x="68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2"/>
                      <a:pt x="67" y="81"/>
                      <a:pt x="66" y="81"/>
                    </a:cubicBezTo>
                    <a:cubicBezTo>
                      <a:pt x="66" y="82"/>
                      <a:pt x="65" y="82"/>
                      <a:pt x="64" y="82"/>
                    </a:cubicBezTo>
                    <a:cubicBezTo>
                      <a:pt x="62" y="83"/>
                      <a:pt x="64" y="82"/>
                      <a:pt x="63" y="82"/>
                    </a:cubicBezTo>
                    <a:cubicBezTo>
                      <a:pt x="64" y="82"/>
                      <a:pt x="64" y="81"/>
                      <a:pt x="65" y="81"/>
                    </a:cubicBezTo>
                    <a:cubicBezTo>
                      <a:pt x="68" y="79"/>
                      <a:pt x="65" y="79"/>
                      <a:pt x="65" y="7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6" y="77"/>
                      <a:pt x="63" y="77"/>
                      <a:pt x="64" y="76"/>
                    </a:cubicBezTo>
                    <a:cubicBezTo>
                      <a:pt x="63" y="76"/>
                      <a:pt x="60" y="77"/>
                      <a:pt x="60" y="77"/>
                    </a:cubicBezTo>
                    <a:cubicBezTo>
                      <a:pt x="58" y="78"/>
                      <a:pt x="62" y="76"/>
                      <a:pt x="63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1" y="75"/>
                      <a:pt x="60" y="75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4"/>
                      <a:pt x="62" y="73"/>
                      <a:pt x="62" y="73"/>
                    </a:cubicBezTo>
                    <a:cubicBezTo>
                      <a:pt x="60" y="74"/>
                      <a:pt x="61" y="72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2" y="71"/>
                      <a:pt x="60" y="72"/>
                      <a:pt x="59" y="73"/>
                    </a:cubicBezTo>
                    <a:cubicBezTo>
                      <a:pt x="57" y="73"/>
                      <a:pt x="59" y="72"/>
                      <a:pt x="59" y="72"/>
                    </a:cubicBezTo>
                    <a:cubicBezTo>
                      <a:pt x="60" y="71"/>
                      <a:pt x="59" y="72"/>
                      <a:pt x="59" y="72"/>
                    </a:cubicBezTo>
                    <a:cubicBezTo>
                      <a:pt x="61" y="72"/>
                      <a:pt x="60" y="72"/>
                      <a:pt x="61" y="71"/>
                    </a:cubicBezTo>
                    <a:cubicBezTo>
                      <a:pt x="61" y="71"/>
                      <a:pt x="59" y="72"/>
                      <a:pt x="59" y="72"/>
                    </a:cubicBezTo>
                    <a:cubicBezTo>
                      <a:pt x="59" y="71"/>
                      <a:pt x="58" y="71"/>
                      <a:pt x="60" y="70"/>
                    </a:cubicBezTo>
                    <a:cubicBezTo>
                      <a:pt x="59" y="71"/>
                      <a:pt x="59" y="70"/>
                      <a:pt x="58" y="70"/>
                    </a:cubicBezTo>
                    <a:cubicBezTo>
                      <a:pt x="58" y="71"/>
                      <a:pt x="58" y="71"/>
                      <a:pt x="57" y="72"/>
                    </a:cubicBezTo>
                    <a:cubicBezTo>
                      <a:pt x="57" y="72"/>
                      <a:pt x="56" y="72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6" y="72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7" y="69"/>
                      <a:pt x="59" y="69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8"/>
                      <a:pt x="58" y="68"/>
                      <a:pt x="59" y="68"/>
                    </a:cubicBezTo>
                    <a:cubicBezTo>
                      <a:pt x="59" y="66"/>
                      <a:pt x="54" y="69"/>
                      <a:pt x="55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67"/>
                      <a:pt x="58" y="66"/>
                      <a:pt x="56" y="67"/>
                    </a:cubicBezTo>
                    <a:cubicBezTo>
                      <a:pt x="55" y="68"/>
                      <a:pt x="56" y="67"/>
                      <a:pt x="55" y="67"/>
                    </a:cubicBezTo>
                    <a:cubicBezTo>
                      <a:pt x="59" y="65"/>
                      <a:pt x="55" y="65"/>
                      <a:pt x="57" y="63"/>
                    </a:cubicBezTo>
                    <a:cubicBezTo>
                      <a:pt x="54" y="64"/>
                      <a:pt x="56" y="63"/>
                      <a:pt x="55" y="63"/>
                    </a:cubicBezTo>
                    <a:cubicBezTo>
                      <a:pt x="57" y="62"/>
                      <a:pt x="54" y="63"/>
                      <a:pt x="55" y="62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4" y="62"/>
                      <a:pt x="49" y="64"/>
                      <a:pt x="52" y="63"/>
                    </a:cubicBezTo>
                    <a:cubicBezTo>
                      <a:pt x="52" y="62"/>
                      <a:pt x="54" y="62"/>
                      <a:pt x="54" y="62"/>
                    </a:cubicBezTo>
                    <a:cubicBezTo>
                      <a:pt x="56" y="60"/>
                      <a:pt x="51" y="62"/>
                      <a:pt x="54" y="60"/>
                    </a:cubicBezTo>
                    <a:cubicBezTo>
                      <a:pt x="53" y="60"/>
                      <a:pt x="52" y="61"/>
                      <a:pt x="51" y="61"/>
                    </a:cubicBezTo>
                    <a:cubicBezTo>
                      <a:pt x="52" y="61"/>
                      <a:pt x="52" y="59"/>
                      <a:pt x="53" y="59"/>
                    </a:cubicBezTo>
                    <a:cubicBezTo>
                      <a:pt x="52" y="59"/>
                      <a:pt x="52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4" y="58"/>
                      <a:pt x="52" y="58"/>
                      <a:pt x="51" y="58"/>
                    </a:cubicBezTo>
                    <a:cubicBezTo>
                      <a:pt x="53" y="57"/>
                      <a:pt x="52" y="57"/>
                      <a:pt x="52" y="56"/>
                    </a:cubicBezTo>
                    <a:cubicBezTo>
                      <a:pt x="50" y="57"/>
                      <a:pt x="53" y="55"/>
                      <a:pt x="50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0" y="56"/>
                      <a:pt x="48" y="57"/>
                      <a:pt x="48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4"/>
                      <a:pt x="50" y="55"/>
                      <a:pt x="51" y="54"/>
                    </a:cubicBezTo>
                    <a:cubicBezTo>
                      <a:pt x="49" y="55"/>
                      <a:pt x="51" y="54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8" y="55"/>
                      <a:pt x="48" y="55"/>
                      <a:pt x="47" y="55"/>
                    </a:cubicBezTo>
                    <a:cubicBezTo>
                      <a:pt x="47" y="55"/>
                      <a:pt x="49" y="54"/>
                      <a:pt x="49" y="54"/>
                    </a:cubicBezTo>
                    <a:cubicBezTo>
                      <a:pt x="50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48" y="52"/>
                      <a:pt x="48" y="52"/>
                    </a:cubicBezTo>
                    <a:cubicBezTo>
                      <a:pt x="49" y="50"/>
                      <a:pt x="46" y="50"/>
                      <a:pt x="46" y="50"/>
                    </a:cubicBezTo>
                    <a:cubicBezTo>
                      <a:pt x="46" y="50"/>
                      <a:pt x="47" y="50"/>
                      <a:pt x="46" y="50"/>
                    </a:cubicBezTo>
                    <a:cubicBezTo>
                      <a:pt x="46" y="50"/>
                      <a:pt x="44" y="50"/>
                      <a:pt x="45" y="50"/>
                    </a:cubicBezTo>
                    <a:cubicBezTo>
                      <a:pt x="45" y="50"/>
                      <a:pt x="46" y="49"/>
                      <a:pt x="46" y="49"/>
                    </a:cubicBezTo>
                    <a:cubicBezTo>
                      <a:pt x="46" y="48"/>
                      <a:pt x="45" y="49"/>
                      <a:pt x="45" y="49"/>
                    </a:cubicBezTo>
                    <a:cubicBezTo>
                      <a:pt x="47" y="47"/>
                      <a:pt x="43" y="49"/>
                      <a:pt x="44" y="47"/>
                    </a:cubicBezTo>
                    <a:cubicBezTo>
                      <a:pt x="44" y="47"/>
                      <a:pt x="45" y="47"/>
                      <a:pt x="45" y="47"/>
                    </a:cubicBezTo>
                    <a:cubicBezTo>
                      <a:pt x="44" y="47"/>
                      <a:pt x="43" y="46"/>
                      <a:pt x="41" y="4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6"/>
                      <a:pt x="42" y="46"/>
                      <a:pt x="41" y="46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2" y="44"/>
                      <a:pt x="40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4"/>
                      <a:pt x="40" y="43"/>
                      <a:pt x="40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5"/>
                      <a:pt x="37" y="44"/>
                      <a:pt x="38" y="43"/>
                    </a:cubicBezTo>
                    <a:cubicBezTo>
                      <a:pt x="37" y="43"/>
                      <a:pt x="35" y="44"/>
                      <a:pt x="33" y="45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3" y="43"/>
                      <a:pt x="32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6" y="41"/>
                      <a:pt x="37" y="41"/>
                    </a:cubicBezTo>
                    <a:cubicBezTo>
                      <a:pt x="36" y="41"/>
                      <a:pt x="36" y="40"/>
                      <a:pt x="36" y="39"/>
                    </a:cubicBezTo>
                    <a:cubicBezTo>
                      <a:pt x="34" y="41"/>
                      <a:pt x="35" y="39"/>
                      <a:pt x="33" y="41"/>
                    </a:cubicBezTo>
                    <a:cubicBezTo>
                      <a:pt x="32" y="40"/>
                      <a:pt x="34" y="39"/>
                      <a:pt x="35" y="39"/>
                    </a:cubicBezTo>
                    <a:cubicBezTo>
                      <a:pt x="33" y="39"/>
                      <a:pt x="34" y="38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6"/>
                      <a:pt x="31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29" y="38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0" y="36"/>
                      <a:pt x="32" y="34"/>
                      <a:pt x="30" y="35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28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2"/>
                      <a:pt x="28" y="34"/>
                      <a:pt x="29" y="33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28" y="33"/>
                      <a:pt x="28" y="32"/>
                      <a:pt x="28" y="32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29"/>
                      <a:pt x="27" y="27"/>
                      <a:pt x="24" y="26"/>
                    </a:cubicBezTo>
                    <a:cubicBezTo>
                      <a:pt x="26" y="24"/>
                      <a:pt x="26" y="26"/>
                      <a:pt x="27" y="24"/>
                    </a:cubicBezTo>
                    <a:cubicBezTo>
                      <a:pt x="25" y="26"/>
                      <a:pt x="26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6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7" y="21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3"/>
                      <a:pt x="26" y="21"/>
                      <a:pt x="24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2" y="22"/>
                      <a:pt x="23" y="21"/>
                    </a:cubicBezTo>
                    <a:cubicBezTo>
                      <a:pt x="23" y="20"/>
                      <a:pt x="22" y="20"/>
                      <a:pt x="20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19"/>
                      <a:pt x="20" y="17"/>
                      <a:pt x="17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7"/>
                      <a:pt x="19" y="13"/>
                      <a:pt x="15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5" y="13"/>
                      <a:pt x="13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9"/>
                      <a:pt x="16" y="6"/>
                      <a:pt x="11" y="6"/>
                    </a:cubicBezTo>
                    <a:cubicBezTo>
                      <a:pt x="11" y="6"/>
                      <a:pt x="13" y="4"/>
                      <a:pt x="13" y="4"/>
                    </a:cubicBezTo>
                    <a:cubicBezTo>
                      <a:pt x="9" y="4"/>
                      <a:pt x="13" y="0"/>
                      <a:pt x="7" y="1"/>
                    </a:cubicBezTo>
                    <a:cubicBezTo>
                      <a:pt x="6" y="0"/>
                      <a:pt x="0" y="2"/>
                      <a:pt x="0" y="2"/>
                    </a:cubicBezTo>
                    <a:cubicBezTo>
                      <a:pt x="3" y="4"/>
                      <a:pt x="3" y="8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6" name="chenying0907 128"/>
              <p:cNvSpPr/>
              <p:nvPr/>
            </p:nvSpPr>
            <p:spPr bwMode="auto">
              <a:xfrm>
                <a:off x="3538" y="152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7" name="chenying0907 129"/>
              <p:cNvSpPr/>
              <p:nvPr/>
            </p:nvSpPr>
            <p:spPr bwMode="auto">
              <a:xfrm>
                <a:off x="3460" y="1407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8" name="chenying0907 130"/>
              <p:cNvSpPr/>
              <p:nvPr/>
            </p:nvSpPr>
            <p:spPr bwMode="auto">
              <a:xfrm>
                <a:off x="3445" y="1392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9" name="chenying0907 131"/>
              <p:cNvSpPr/>
              <p:nvPr/>
            </p:nvSpPr>
            <p:spPr bwMode="auto">
              <a:xfrm>
                <a:off x="3468" y="1405"/>
                <a:ext cx="4" cy="0"/>
              </a:xfrm>
              <a:custGeom>
                <a:avLst/>
                <a:gdLst>
                  <a:gd name="T0" fmla="*/ 2 w 2"/>
                  <a:gd name="T1" fmla="*/ 1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0" name="chenying0907 132"/>
              <p:cNvSpPr/>
              <p:nvPr/>
            </p:nvSpPr>
            <p:spPr bwMode="auto">
              <a:xfrm>
                <a:off x="3515" y="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1" name="chenying0907 133"/>
              <p:cNvSpPr/>
              <p:nvPr/>
            </p:nvSpPr>
            <p:spPr bwMode="auto">
              <a:xfrm>
                <a:off x="3470" y="140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2" name="chenying0907 134"/>
              <p:cNvSpPr/>
              <p:nvPr/>
            </p:nvSpPr>
            <p:spPr bwMode="auto">
              <a:xfrm>
                <a:off x="3462" y="140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3" name="chenying0907 135"/>
              <p:cNvSpPr/>
              <p:nvPr/>
            </p:nvSpPr>
            <p:spPr bwMode="auto">
              <a:xfrm>
                <a:off x="3909" y="1416"/>
                <a:ext cx="11" cy="2"/>
              </a:xfrm>
              <a:custGeom>
                <a:avLst/>
                <a:gdLst>
                  <a:gd name="T0" fmla="*/ 1 w 5"/>
                  <a:gd name="T1" fmla="*/ 1 h 1"/>
                  <a:gd name="T2" fmla="*/ 0 w 5"/>
                  <a:gd name="T3" fmla="*/ 1 h 1"/>
                  <a:gd name="T4" fmla="*/ 2 w 5"/>
                  <a:gd name="T5" fmla="*/ 1 h 1"/>
                  <a:gd name="T6" fmla="*/ 3 w 5"/>
                  <a:gd name="T7" fmla="*/ 1 h 1"/>
                  <a:gd name="T8" fmla="*/ 5 w 5"/>
                  <a:gd name="T9" fmla="*/ 0 h 1"/>
                  <a:gd name="T10" fmla="*/ 1 w 5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4" name="chenying0907 136"/>
              <p:cNvSpPr/>
              <p:nvPr/>
            </p:nvSpPr>
            <p:spPr bwMode="auto">
              <a:xfrm>
                <a:off x="4491" y="138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5" name="chenying0907 137"/>
              <p:cNvSpPr/>
              <p:nvPr/>
            </p:nvSpPr>
            <p:spPr bwMode="auto">
              <a:xfrm>
                <a:off x="4368" y="1484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6" name="chenying0907 138"/>
              <p:cNvSpPr/>
              <p:nvPr/>
            </p:nvSpPr>
            <p:spPr bwMode="auto">
              <a:xfrm>
                <a:off x="4504" y="137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7" name="chenying0907 139"/>
              <p:cNvSpPr/>
              <p:nvPr/>
            </p:nvSpPr>
            <p:spPr bwMode="auto">
              <a:xfrm>
                <a:off x="4506" y="138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8" name="chenying0907 140"/>
              <p:cNvSpPr/>
              <p:nvPr/>
            </p:nvSpPr>
            <p:spPr bwMode="auto">
              <a:xfrm>
                <a:off x="4368" y="14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9" name="chenying0907 141"/>
              <p:cNvSpPr/>
              <p:nvPr/>
            </p:nvSpPr>
            <p:spPr bwMode="auto">
              <a:xfrm>
                <a:off x="4364" y="148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0" name="chenying0907 142"/>
              <p:cNvSpPr/>
              <p:nvPr/>
            </p:nvSpPr>
            <p:spPr bwMode="auto">
              <a:xfrm>
                <a:off x="4368" y="149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1" name="chenying0907 143"/>
              <p:cNvSpPr/>
              <p:nvPr/>
            </p:nvSpPr>
            <p:spPr bwMode="auto">
              <a:xfrm>
                <a:off x="4487" y="1388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2" name="chenying0907 144"/>
              <p:cNvSpPr/>
              <p:nvPr/>
            </p:nvSpPr>
            <p:spPr bwMode="auto">
              <a:xfrm>
                <a:off x="4514" y="138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3" name="chenying0907 145"/>
              <p:cNvSpPr/>
              <p:nvPr/>
            </p:nvSpPr>
            <p:spPr bwMode="auto">
              <a:xfrm>
                <a:off x="4548" y="1397"/>
                <a:ext cx="2" cy="6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4" name="chenying0907 146"/>
              <p:cNvSpPr/>
              <p:nvPr/>
            </p:nvSpPr>
            <p:spPr bwMode="auto">
              <a:xfrm>
                <a:off x="4550" y="1399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5" name="chenying0907 147"/>
              <p:cNvSpPr/>
              <p:nvPr/>
            </p:nvSpPr>
            <p:spPr bwMode="auto">
              <a:xfrm>
                <a:off x="4521" y="138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6" name="chenying0907 148"/>
              <p:cNvSpPr/>
              <p:nvPr/>
            </p:nvSpPr>
            <p:spPr bwMode="auto">
              <a:xfrm>
                <a:off x="4516" y="1378"/>
                <a:ext cx="5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2 h 4"/>
                  <a:gd name="T4" fmla="*/ 0 w 2"/>
                  <a:gd name="T5" fmla="*/ 2 h 4"/>
                  <a:gd name="T6" fmla="*/ 0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7" name="chenying0907 149"/>
              <p:cNvSpPr/>
              <p:nvPr/>
            </p:nvSpPr>
            <p:spPr bwMode="auto">
              <a:xfrm>
                <a:off x="4519" y="138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8" name="chenying0907 150"/>
              <p:cNvSpPr/>
              <p:nvPr/>
            </p:nvSpPr>
            <p:spPr bwMode="auto">
              <a:xfrm>
                <a:off x="3876" y="13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9" name="chenying0907 151"/>
              <p:cNvSpPr/>
              <p:nvPr/>
            </p:nvSpPr>
            <p:spPr bwMode="auto">
              <a:xfrm>
                <a:off x="4465" y="1920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0" name="chenying0907 152"/>
              <p:cNvSpPr/>
              <p:nvPr/>
            </p:nvSpPr>
            <p:spPr bwMode="auto">
              <a:xfrm>
                <a:off x="4468" y="1918"/>
                <a:ext cx="6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1" name="chenying0907 153"/>
              <p:cNvSpPr/>
              <p:nvPr/>
            </p:nvSpPr>
            <p:spPr bwMode="auto">
              <a:xfrm>
                <a:off x="3912" y="1286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2" name="chenying0907 154"/>
              <p:cNvSpPr/>
              <p:nvPr/>
            </p:nvSpPr>
            <p:spPr bwMode="auto">
              <a:xfrm>
                <a:off x="3876" y="132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3" name="Rectangle 155"/>
              <p:cNvSpPr>
                <a:spLocks noChangeArrowheads="1"/>
              </p:cNvSpPr>
              <p:nvPr/>
            </p:nvSpPr>
            <p:spPr bwMode="auto">
              <a:xfrm>
                <a:off x="4402" y="1454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4" name="chenying0907 156"/>
              <p:cNvSpPr/>
              <p:nvPr/>
            </p:nvSpPr>
            <p:spPr bwMode="auto">
              <a:xfrm>
                <a:off x="4546" y="140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5" name="chenying0907 157"/>
              <p:cNvSpPr/>
              <p:nvPr/>
            </p:nvSpPr>
            <p:spPr bwMode="auto">
              <a:xfrm>
                <a:off x="3914" y="12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6" name="chenying0907 158"/>
              <p:cNvSpPr/>
              <p:nvPr/>
            </p:nvSpPr>
            <p:spPr bwMode="auto">
              <a:xfrm>
                <a:off x="4423" y="14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chenying0907 159"/>
              <p:cNvSpPr/>
              <p:nvPr/>
            </p:nvSpPr>
            <p:spPr bwMode="auto">
              <a:xfrm>
                <a:off x="4465" y="1456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chenying0907 160"/>
              <p:cNvSpPr/>
              <p:nvPr/>
            </p:nvSpPr>
            <p:spPr bwMode="auto">
              <a:xfrm>
                <a:off x="4355" y="1509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chenying0907 161"/>
              <p:cNvSpPr/>
              <p:nvPr/>
            </p:nvSpPr>
            <p:spPr bwMode="auto">
              <a:xfrm>
                <a:off x="4383" y="14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chenying0907 162"/>
              <p:cNvSpPr/>
              <p:nvPr/>
            </p:nvSpPr>
            <p:spPr bwMode="auto">
              <a:xfrm>
                <a:off x="4287" y="1378"/>
                <a:ext cx="261" cy="237"/>
              </a:xfrm>
              <a:custGeom>
                <a:avLst/>
                <a:gdLst>
                  <a:gd name="T0" fmla="*/ 27 w 123"/>
                  <a:gd name="T1" fmla="*/ 92 h 112"/>
                  <a:gd name="T2" fmla="*/ 33 w 123"/>
                  <a:gd name="T3" fmla="*/ 85 h 112"/>
                  <a:gd name="T4" fmla="*/ 52 w 123"/>
                  <a:gd name="T5" fmla="*/ 57 h 112"/>
                  <a:gd name="T6" fmla="*/ 61 w 123"/>
                  <a:gd name="T7" fmla="*/ 52 h 112"/>
                  <a:gd name="T8" fmla="*/ 69 w 123"/>
                  <a:gd name="T9" fmla="*/ 49 h 112"/>
                  <a:gd name="T10" fmla="*/ 81 w 123"/>
                  <a:gd name="T11" fmla="*/ 39 h 112"/>
                  <a:gd name="T12" fmla="*/ 89 w 123"/>
                  <a:gd name="T13" fmla="*/ 34 h 112"/>
                  <a:gd name="T14" fmla="*/ 100 w 123"/>
                  <a:gd name="T15" fmla="*/ 25 h 112"/>
                  <a:gd name="T16" fmla="*/ 105 w 123"/>
                  <a:gd name="T17" fmla="*/ 17 h 112"/>
                  <a:gd name="T18" fmla="*/ 115 w 123"/>
                  <a:gd name="T19" fmla="*/ 15 h 112"/>
                  <a:gd name="T20" fmla="*/ 119 w 123"/>
                  <a:gd name="T21" fmla="*/ 14 h 112"/>
                  <a:gd name="T22" fmla="*/ 121 w 123"/>
                  <a:gd name="T23" fmla="*/ 8 h 112"/>
                  <a:gd name="T24" fmla="*/ 122 w 123"/>
                  <a:gd name="T25" fmla="*/ 7 h 112"/>
                  <a:gd name="T26" fmla="*/ 118 w 123"/>
                  <a:gd name="T27" fmla="*/ 7 h 112"/>
                  <a:gd name="T28" fmla="*/ 113 w 123"/>
                  <a:gd name="T29" fmla="*/ 5 h 112"/>
                  <a:gd name="T30" fmla="*/ 107 w 123"/>
                  <a:gd name="T31" fmla="*/ 4 h 112"/>
                  <a:gd name="T32" fmla="*/ 106 w 123"/>
                  <a:gd name="T33" fmla="*/ 3 h 112"/>
                  <a:gd name="T34" fmla="*/ 102 w 123"/>
                  <a:gd name="T35" fmla="*/ 4 h 112"/>
                  <a:gd name="T36" fmla="*/ 101 w 123"/>
                  <a:gd name="T37" fmla="*/ 4 h 112"/>
                  <a:gd name="T38" fmla="*/ 99 w 123"/>
                  <a:gd name="T39" fmla="*/ 2 h 112"/>
                  <a:gd name="T40" fmla="*/ 98 w 123"/>
                  <a:gd name="T41" fmla="*/ 9 h 112"/>
                  <a:gd name="T42" fmla="*/ 96 w 123"/>
                  <a:gd name="T43" fmla="*/ 8 h 112"/>
                  <a:gd name="T44" fmla="*/ 93 w 123"/>
                  <a:gd name="T45" fmla="*/ 7 h 112"/>
                  <a:gd name="T46" fmla="*/ 91 w 123"/>
                  <a:gd name="T47" fmla="*/ 7 h 112"/>
                  <a:gd name="T48" fmla="*/ 89 w 123"/>
                  <a:gd name="T49" fmla="*/ 10 h 112"/>
                  <a:gd name="T50" fmla="*/ 87 w 123"/>
                  <a:gd name="T51" fmla="*/ 10 h 112"/>
                  <a:gd name="T52" fmla="*/ 89 w 123"/>
                  <a:gd name="T53" fmla="*/ 18 h 112"/>
                  <a:gd name="T54" fmla="*/ 85 w 123"/>
                  <a:gd name="T55" fmla="*/ 12 h 112"/>
                  <a:gd name="T56" fmla="*/ 78 w 123"/>
                  <a:gd name="T57" fmla="*/ 16 h 112"/>
                  <a:gd name="T58" fmla="*/ 75 w 123"/>
                  <a:gd name="T59" fmla="*/ 18 h 112"/>
                  <a:gd name="T60" fmla="*/ 75 w 123"/>
                  <a:gd name="T61" fmla="*/ 24 h 112"/>
                  <a:gd name="T62" fmla="*/ 67 w 123"/>
                  <a:gd name="T63" fmla="*/ 25 h 112"/>
                  <a:gd name="T64" fmla="*/ 65 w 123"/>
                  <a:gd name="T65" fmla="*/ 29 h 112"/>
                  <a:gd name="T66" fmla="*/ 64 w 123"/>
                  <a:gd name="T67" fmla="*/ 29 h 112"/>
                  <a:gd name="T68" fmla="*/ 64 w 123"/>
                  <a:gd name="T69" fmla="*/ 32 h 112"/>
                  <a:gd name="T70" fmla="*/ 60 w 123"/>
                  <a:gd name="T71" fmla="*/ 30 h 112"/>
                  <a:gd name="T72" fmla="*/ 59 w 123"/>
                  <a:gd name="T73" fmla="*/ 34 h 112"/>
                  <a:gd name="T74" fmla="*/ 55 w 123"/>
                  <a:gd name="T75" fmla="*/ 39 h 112"/>
                  <a:gd name="T76" fmla="*/ 50 w 123"/>
                  <a:gd name="T77" fmla="*/ 39 h 112"/>
                  <a:gd name="T78" fmla="*/ 47 w 123"/>
                  <a:gd name="T79" fmla="*/ 43 h 112"/>
                  <a:gd name="T80" fmla="*/ 45 w 123"/>
                  <a:gd name="T81" fmla="*/ 45 h 112"/>
                  <a:gd name="T82" fmla="*/ 44 w 123"/>
                  <a:gd name="T83" fmla="*/ 45 h 112"/>
                  <a:gd name="T84" fmla="*/ 42 w 123"/>
                  <a:gd name="T85" fmla="*/ 48 h 112"/>
                  <a:gd name="T86" fmla="*/ 39 w 123"/>
                  <a:gd name="T87" fmla="*/ 54 h 112"/>
                  <a:gd name="T88" fmla="*/ 38 w 123"/>
                  <a:gd name="T89" fmla="*/ 56 h 112"/>
                  <a:gd name="T90" fmla="*/ 38 w 123"/>
                  <a:gd name="T91" fmla="*/ 63 h 112"/>
                  <a:gd name="T92" fmla="*/ 34 w 123"/>
                  <a:gd name="T93" fmla="*/ 65 h 112"/>
                  <a:gd name="T94" fmla="*/ 30 w 123"/>
                  <a:gd name="T95" fmla="*/ 69 h 112"/>
                  <a:gd name="T96" fmla="*/ 27 w 123"/>
                  <a:gd name="T97" fmla="*/ 71 h 112"/>
                  <a:gd name="T98" fmla="*/ 19 w 123"/>
                  <a:gd name="T99" fmla="*/ 78 h 112"/>
                  <a:gd name="T100" fmla="*/ 17 w 123"/>
                  <a:gd name="T101" fmla="*/ 80 h 112"/>
                  <a:gd name="T102" fmla="*/ 13 w 123"/>
                  <a:gd name="T103" fmla="*/ 88 h 112"/>
                  <a:gd name="T104" fmla="*/ 12 w 123"/>
                  <a:gd name="T105" fmla="*/ 9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3" h="112">
                    <a:moveTo>
                      <a:pt x="9" y="112"/>
                    </a:moveTo>
                    <a:cubicBezTo>
                      <a:pt x="9" y="108"/>
                      <a:pt x="13" y="106"/>
                      <a:pt x="17" y="105"/>
                    </a:cubicBezTo>
                    <a:cubicBezTo>
                      <a:pt x="17" y="104"/>
                      <a:pt x="17" y="102"/>
                      <a:pt x="18" y="102"/>
                    </a:cubicBezTo>
                    <a:cubicBezTo>
                      <a:pt x="20" y="98"/>
                      <a:pt x="27" y="98"/>
                      <a:pt x="28" y="93"/>
                    </a:cubicBezTo>
                    <a:cubicBezTo>
                      <a:pt x="27" y="93"/>
                      <a:pt x="27" y="92"/>
                      <a:pt x="26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6" y="90"/>
                      <a:pt x="28" y="92"/>
                      <a:pt x="28" y="92"/>
                    </a:cubicBezTo>
                    <a:cubicBezTo>
                      <a:pt x="29" y="91"/>
                      <a:pt x="29" y="89"/>
                      <a:pt x="31" y="88"/>
                    </a:cubicBezTo>
                    <a:cubicBezTo>
                      <a:pt x="29" y="86"/>
                      <a:pt x="31" y="87"/>
                      <a:pt x="29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4"/>
                      <a:pt x="30" y="84"/>
                      <a:pt x="33" y="85"/>
                    </a:cubicBezTo>
                    <a:cubicBezTo>
                      <a:pt x="38" y="83"/>
                      <a:pt x="40" y="79"/>
                      <a:pt x="43" y="76"/>
                    </a:cubicBezTo>
                    <a:cubicBezTo>
                      <a:pt x="46" y="72"/>
                      <a:pt x="48" y="68"/>
                      <a:pt x="52" y="64"/>
                    </a:cubicBezTo>
                    <a:cubicBezTo>
                      <a:pt x="50" y="61"/>
                      <a:pt x="52" y="61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2" y="59"/>
                      <a:pt x="54" y="59"/>
                    </a:cubicBezTo>
                    <a:cubicBezTo>
                      <a:pt x="53" y="58"/>
                      <a:pt x="54" y="59"/>
                      <a:pt x="52" y="57"/>
                    </a:cubicBezTo>
                    <a:cubicBezTo>
                      <a:pt x="51" y="56"/>
                      <a:pt x="55" y="59"/>
                      <a:pt x="54" y="58"/>
                    </a:cubicBezTo>
                    <a:cubicBezTo>
                      <a:pt x="55" y="59"/>
                      <a:pt x="53" y="57"/>
                      <a:pt x="54" y="58"/>
                    </a:cubicBezTo>
                    <a:cubicBezTo>
                      <a:pt x="53" y="55"/>
                      <a:pt x="55" y="59"/>
                      <a:pt x="57" y="59"/>
                    </a:cubicBezTo>
                    <a:cubicBezTo>
                      <a:pt x="58" y="57"/>
                      <a:pt x="58" y="54"/>
                      <a:pt x="61" y="54"/>
                    </a:cubicBezTo>
                    <a:cubicBezTo>
                      <a:pt x="61" y="54"/>
                      <a:pt x="60" y="52"/>
                      <a:pt x="60" y="52"/>
                    </a:cubicBezTo>
                    <a:cubicBezTo>
                      <a:pt x="62" y="55"/>
                      <a:pt x="60" y="51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4"/>
                      <a:pt x="63" y="51"/>
                      <a:pt x="64" y="52"/>
                    </a:cubicBezTo>
                    <a:cubicBezTo>
                      <a:pt x="64" y="50"/>
                      <a:pt x="67" y="52"/>
                      <a:pt x="66" y="50"/>
                    </a:cubicBezTo>
                    <a:cubicBezTo>
                      <a:pt x="67" y="52"/>
                      <a:pt x="67" y="51"/>
                      <a:pt x="68" y="51"/>
                    </a:cubicBezTo>
                    <a:cubicBezTo>
                      <a:pt x="66" y="48"/>
                      <a:pt x="70" y="51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1" y="48"/>
                      <a:pt x="73" y="47"/>
                      <a:pt x="74" y="44"/>
                    </a:cubicBezTo>
                    <a:cubicBezTo>
                      <a:pt x="75" y="43"/>
                      <a:pt x="78" y="45"/>
                      <a:pt x="79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9" y="42"/>
                      <a:pt x="79" y="42"/>
                    </a:cubicBezTo>
                    <a:cubicBezTo>
                      <a:pt x="79" y="40"/>
                      <a:pt x="81" y="41"/>
                      <a:pt x="81" y="41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3" y="41"/>
                      <a:pt x="82" y="37"/>
                      <a:pt x="84" y="38"/>
                    </a:cubicBezTo>
                    <a:cubicBezTo>
                      <a:pt x="82" y="36"/>
                      <a:pt x="84" y="37"/>
                      <a:pt x="84" y="36"/>
                    </a:cubicBezTo>
                    <a:cubicBezTo>
                      <a:pt x="84" y="36"/>
                      <a:pt x="84" y="36"/>
                      <a:pt x="85" y="37"/>
                    </a:cubicBezTo>
                    <a:cubicBezTo>
                      <a:pt x="85" y="36"/>
                      <a:pt x="85" y="36"/>
                      <a:pt x="87" y="36"/>
                    </a:cubicBezTo>
                    <a:cubicBezTo>
                      <a:pt x="87" y="36"/>
                      <a:pt x="86" y="34"/>
                      <a:pt x="87" y="34"/>
                    </a:cubicBezTo>
                    <a:cubicBezTo>
                      <a:pt x="88" y="36"/>
                      <a:pt x="88" y="34"/>
                      <a:pt x="89" y="34"/>
                    </a:cubicBezTo>
                    <a:cubicBezTo>
                      <a:pt x="87" y="32"/>
                      <a:pt x="87" y="31"/>
                      <a:pt x="88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1"/>
                      <a:pt x="93" y="33"/>
                      <a:pt x="93" y="29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5" y="28"/>
                      <a:pt x="98" y="29"/>
                      <a:pt x="98" y="25"/>
                    </a:cubicBezTo>
                    <a:cubicBezTo>
                      <a:pt x="99" y="25"/>
                      <a:pt x="100" y="26"/>
                      <a:pt x="100" y="25"/>
                    </a:cubicBezTo>
                    <a:cubicBezTo>
                      <a:pt x="100" y="24"/>
                      <a:pt x="101" y="24"/>
                      <a:pt x="100" y="22"/>
                    </a:cubicBezTo>
                    <a:cubicBezTo>
                      <a:pt x="100" y="21"/>
                      <a:pt x="101" y="22"/>
                      <a:pt x="101" y="23"/>
                    </a:cubicBezTo>
                    <a:cubicBezTo>
                      <a:pt x="102" y="23"/>
                      <a:pt x="104" y="25"/>
                      <a:pt x="103" y="2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4" y="22"/>
                      <a:pt x="104" y="20"/>
                      <a:pt x="106" y="21"/>
                    </a:cubicBezTo>
                    <a:cubicBezTo>
                      <a:pt x="105" y="19"/>
                      <a:pt x="106" y="19"/>
                      <a:pt x="105" y="17"/>
                    </a:cubicBezTo>
                    <a:cubicBezTo>
                      <a:pt x="105" y="17"/>
                      <a:pt x="106" y="19"/>
                      <a:pt x="106" y="18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8" y="20"/>
                      <a:pt x="109" y="18"/>
                      <a:pt x="110" y="16"/>
                    </a:cubicBezTo>
                    <a:cubicBezTo>
                      <a:pt x="112" y="19"/>
                      <a:pt x="112" y="16"/>
                      <a:pt x="113" y="17"/>
                    </a:cubicBezTo>
                    <a:cubicBezTo>
                      <a:pt x="113" y="15"/>
                      <a:pt x="115" y="17"/>
                      <a:pt x="114" y="14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7" y="15"/>
                    </a:cubicBezTo>
                    <a:cubicBezTo>
                      <a:pt x="118" y="16"/>
                      <a:pt x="118" y="14"/>
                      <a:pt x="118" y="13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3"/>
                      <a:pt x="118" y="11"/>
                      <a:pt x="118" y="9"/>
                    </a:cubicBezTo>
                    <a:cubicBezTo>
                      <a:pt x="119" y="10"/>
                      <a:pt x="118" y="9"/>
                      <a:pt x="119" y="10"/>
                    </a:cubicBezTo>
                    <a:cubicBezTo>
                      <a:pt x="119" y="11"/>
                      <a:pt x="119" y="13"/>
                      <a:pt x="119" y="14"/>
                    </a:cubicBezTo>
                    <a:cubicBezTo>
                      <a:pt x="120" y="15"/>
                      <a:pt x="119" y="11"/>
                      <a:pt x="120" y="13"/>
                    </a:cubicBezTo>
                    <a:cubicBezTo>
                      <a:pt x="121" y="14"/>
                      <a:pt x="121" y="13"/>
                      <a:pt x="121" y="11"/>
                    </a:cubicBezTo>
                    <a:cubicBezTo>
                      <a:pt x="121" y="12"/>
                      <a:pt x="121" y="12"/>
                      <a:pt x="121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0"/>
                      <a:pt x="122" y="10"/>
                      <a:pt x="121" y="8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7"/>
                      <a:pt x="121" y="7"/>
                      <a:pt x="122" y="8"/>
                    </a:cubicBezTo>
                    <a:cubicBezTo>
                      <a:pt x="122" y="10"/>
                      <a:pt x="122" y="11"/>
                      <a:pt x="122" y="11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9"/>
                      <a:pt x="122" y="8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1" y="7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11"/>
                      <a:pt x="119" y="9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8"/>
                      <a:pt x="118" y="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8"/>
                      <a:pt x="117" y="6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6"/>
                      <a:pt x="117" y="8"/>
                      <a:pt x="117" y="8"/>
                    </a:cubicBezTo>
                    <a:cubicBezTo>
                      <a:pt x="117" y="8"/>
                      <a:pt x="116" y="5"/>
                      <a:pt x="115" y="4"/>
                    </a:cubicBezTo>
                    <a:cubicBezTo>
                      <a:pt x="115" y="5"/>
                      <a:pt x="114" y="7"/>
                      <a:pt x="113" y="5"/>
                    </a:cubicBezTo>
                    <a:cubicBezTo>
                      <a:pt x="112" y="6"/>
                      <a:pt x="112" y="7"/>
                      <a:pt x="112" y="8"/>
                    </a:cubicBezTo>
                    <a:cubicBezTo>
                      <a:pt x="111" y="8"/>
                      <a:pt x="111" y="6"/>
                      <a:pt x="111" y="7"/>
                    </a:cubicBezTo>
                    <a:cubicBezTo>
                      <a:pt x="111" y="6"/>
                      <a:pt x="110" y="5"/>
                      <a:pt x="110" y="4"/>
                    </a:cubicBezTo>
                    <a:cubicBezTo>
                      <a:pt x="110" y="5"/>
                      <a:pt x="109" y="4"/>
                      <a:pt x="110" y="7"/>
                    </a:cubicBezTo>
                    <a:cubicBezTo>
                      <a:pt x="109" y="6"/>
                      <a:pt x="108" y="6"/>
                      <a:pt x="107" y="7"/>
                    </a:cubicBezTo>
                    <a:cubicBezTo>
                      <a:pt x="108" y="7"/>
                      <a:pt x="107" y="5"/>
                      <a:pt x="107" y="4"/>
                    </a:cubicBezTo>
                    <a:cubicBezTo>
                      <a:pt x="107" y="6"/>
                      <a:pt x="106" y="7"/>
                      <a:pt x="106" y="7"/>
                    </a:cubicBezTo>
                    <a:cubicBezTo>
                      <a:pt x="106" y="9"/>
                      <a:pt x="106" y="9"/>
                      <a:pt x="107" y="10"/>
                    </a:cubicBezTo>
                    <a:cubicBezTo>
                      <a:pt x="107" y="10"/>
                      <a:pt x="107" y="11"/>
                      <a:pt x="107" y="11"/>
                    </a:cubicBezTo>
                    <a:cubicBezTo>
                      <a:pt x="106" y="9"/>
                      <a:pt x="105" y="7"/>
                      <a:pt x="104" y="7"/>
                    </a:cubicBezTo>
                    <a:cubicBezTo>
                      <a:pt x="104" y="4"/>
                      <a:pt x="106" y="7"/>
                      <a:pt x="104" y="4"/>
                    </a:cubicBezTo>
                    <a:cubicBezTo>
                      <a:pt x="104" y="2"/>
                      <a:pt x="105" y="2"/>
                      <a:pt x="106" y="3"/>
                    </a:cubicBezTo>
                    <a:cubicBezTo>
                      <a:pt x="105" y="1"/>
                      <a:pt x="105" y="3"/>
                      <a:pt x="104" y="1"/>
                    </a:cubicBezTo>
                    <a:cubicBezTo>
                      <a:pt x="104" y="1"/>
                      <a:pt x="104" y="2"/>
                      <a:pt x="103" y="3"/>
                    </a:cubicBezTo>
                    <a:cubicBezTo>
                      <a:pt x="104" y="4"/>
                      <a:pt x="104" y="4"/>
                      <a:pt x="104" y="5"/>
                    </a:cubicBezTo>
                    <a:cubicBezTo>
                      <a:pt x="105" y="8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2"/>
                      <a:pt x="102" y="4"/>
                      <a:pt x="102" y="4"/>
                    </a:cubicBezTo>
                    <a:cubicBezTo>
                      <a:pt x="100" y="1"/>
                      <a:pt x="102" y="3"/>
                      <a:pt x="102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1" y="2"/>
                      <a:pt x="100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3"/>
                      <a:pt x="101" y="4"/>
                      <a:pt x="101" y="4"/>
                    </a:cubicBezTo>
                    <a:cubicBezTo>
                      <a:pt x="102" y="7"/>
                      <a:pt x="101" y="4"/>
                      <a:pt x="101" y="5"/>
                    </a:cubicBezTo>
                    <a:cubicBezTo>
                      <a:pt x="101" y="7"/>
                      <a:pt x="101" y="5"/>
                      <a:pt x="102" y="7"/>
                    </a:cubicBezTo>
                    <a:cubicBezTo>
                      <a:pt x="102" y="8"/>
                      <a:pt x="102" y="8"/>
                      <a:pt x="102" y="9"/>
                    </a:cubicBezTo>
                    <a:cubicBezTo>
                      <a:pt x="101" y="9"/>
                      <a:pt x="101" y="7"/>
                      <a:pt x="100" y="6"/>
                    </a:cubicBezTo>
                    <a:cubicBezTo>
                      <a:pt x="100" y="6"/>
                      <a:pt x="100" y="5"/>
                      <a:pt x="101" y="6"/>
                    </a:cubicBezTo>
                    <a:cubicBezTo>
                      <a:pt x="101" y="4"/>
                      <a:pt x="99" y="3"/>
                      <a:pt x="99" y="2"/>
                    </a:cubicBezTo>
                    <a:cubicBezTo>
                      <a:pt x="98" y="1"/>
                      <a:pt x="99" y="4"/>
                      <a:pt x="99" y="4"/>
                    </a:cubicBezTo>
                    <a:cubicBezTo>
                      <a:pt x="99" y="3"/>
                      <a:pt x="99" y="5"/>
                      <a:pt x="100" y="6"/>
                    </a:cubicBezTo>
                    <a:cubicBezTo>
                      <a:pt x="101" y="11"/>
                      <a:pt x="98" y="3"/>
                      <a:pt x="97" y="4"/>
                    </a:cubicBezTo>
                    <a:cubicBezTo>
                      <a:pt x="99" y="7"/>
                      <a:pt x="98" y="8"/>
                      <a:pt x="100" y="11"/>
                    </a:cubicBezTo>
                    <a:cubicBezTo>
                      <a:pt x="100" y="12"/>
                      <a:pt x="100" y="13"/>
                      <a:pt x="100" y="12"/>
                    </a:cubicBezTo>
                    <a:cubicBezTo>
                      <a:pt x="99" y="10"/>
                      <a:pt x="99" y="11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7" y="5"/>
                      <a:pt x="95" y="4"/>
                      <a:pt x="95" y="4"/>
                    </a:cubicBezTo>
                    <a:cubicBezTo>
                      <a:pt x="95" y="5"/>
                      <a:pt x="96" y="5"/>
                      <a:pt x="96" y="6"/>
                    </a:cubicBezTo>
                    <a:cubicBezTo>
                      <a:pt x="95" y="5"/>
                      <a:pt x="95" y="4"/>
                      <a:pt x="94" y="4"/>
                    </a:cubicBezTo>
                    <a:cubicBezTo>
                      <a:pt x="95" y="5"/>
                      <a:pt x="96" y="7"/>
                      <a:pt x="96" y="8"/>
                    </a:cubicBezTo>
                    <a:cubicBezTo>
                      <a:pt x="95" y="8"/>
                      <a:pt x="94" y="6"/>
                      <a:pt x="94" y="6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6"/>
                      <a:pt x="93" y="3"/>
                      <a:pt x="93" y="4"/>
                    </a:cubicBezTo>
                    <a:cubicBezTo>
                      <a:pt x="93" y="5"/>
                      <a:pt x="94" y="7"/>
                      <a:pt x="94" y="8"/>
                    </a:cubicBezTo>
                    <a:cubicBezTo>
                      <a:pt x="94" y="9"/>
                      <a:pt x="94" y="8"/>
                      <a:pt x="94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2" y="4"/>
                      <a:pt x="92" y="5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1" y="5"/>
                    </a:cubicBezTo>
                    <a:cubicBezTo>
                      <a:pt x="92" y="6"/>
                      <a:pt x="91" y="6"/>
                      <a:pt x="92" y="6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2" y="9"/>
                      <a:pt x="91" y="7"/>
                    </a:cubicBezTo>
                    <a:cubicBezTo>
                      <a:pt x="92" y="9"/>
                      <a:pt x="91" y="7"/>
                      <a:pt x="92" y="8"/>
                    </a:cubicBezTo>
                    <a:cubicBezTo>
                      <a:pt x="93" y="9"/>
                      <a:pt x="92" y="9"/>
                      <a:pt x="92" y="10"/>
                    </a:cubicBezTo>
                    <a:cubicBezTo>
                      <a:pt x="91" y="7"/>
                      <a:pt x="91" y="10"/>
                      <a:pt x="91" y="10"/>
                    </a:cubicBezTo>
                    <a:cubicBezTo>
                      <a:pt x="91" y="9"/>
                      <a:pt x="90" y="9"/>
                      <a:pt x="90" y="8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7"/>
                      <a:pt x="90" y="11"/>
                      <a:pt x="89" y="10"/>
                    </a:cubicBezTo>
                    <a:cubicBezTo>
                      <a:pt x="89" y="9"/>
                      <a:pt x="88" y="8"/>
                      <a:pt x="88" y="7"/>
                    </a:cubicBezTo>
                    <a:cubicBezTo>
                      <a:pt x="90" y="10"/>
                      <a:pt x="89" y="11"/>
                      <a:pt x="90" y="12"/>
                    </a:cubicBezTo>
                    <a:cubicBezTo>
                      <a:pt x="89" y="12"/>
                      <a:pt x="88" y="9"/>
                      <a:pt x="87" y="8"/>
                    </a:cubicBezTo>
                    <a:cubicBezTo>
                      <a:pt x="88" y="10"/>
                      <a:pt x="86" y="7"/>
                      <a:pt x="87" y="9"/>
                    </a:cubicBezTo>
                    <a:cubicBezTo>
                      <a:pt x="88" y="10"/>
                      <a:pt x="88" y="11"/>
                      <a:pt x="88" y="12"/>
                    </a:cubicBezTo>
                    <a:cubicBezTo>
                      <a:pt x="88" y="12"/>
                      <a:pt x="88" y="11"/>
                      <a:pt x="87" y="10"/>
                    </a:cubicBezTo>
                    <a:cubicBezTo>
                      <a:pt x="87" y="10"/>
                      <a:pt x="88" y="12"/>
                      <a:pt x="88" y="13"/>
                    </a:cubicBezTo>
                    <a:cubicBezTo>
                      <a:pt x="88" y="13"/>
                      <a:pt x="89" y="15"/>
                      <a:pt x="88" y="14"/>
                    </a:cubicBezTo>
                    <a:cubicBezTo>
                      <a:pt x="87" y="12"/>
                      <a:pt x="88" y="13"/>
                      <a:pt x="87" y="12"/>
                    </a:cubicBezTo>
                    <a:cubicBezTo>
                      <a:pt x="86" y="12"/>
                      <a:pt x="89" y="16"/>
                      <a:pt x="88" y="16"/>
                    </a:cubicBezTo>
                    <a:cubicBezTo>
                      <a:pt x="89" y="17"/>
                      <a:pt x="90" y="20"/>
                      <a:pt x="90" y="21"/>
                    </a:cubicBezTo>
                    <a:cubicBezTo>
                      <a:pt x="89" y="21"/>
                      <a:pt x="90" y="20"/>
                      <a:pt x="89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6"/>
                      <a:pt x="87" y="14"/>
                      <a:pt x="86" y="12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1"/>
                      <a:pt x="84" y="10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5" y="13"/>
                      <a:pt x="84" y="11"/>
                      <a:pt x="85" y="12"/>
                    </a:cubicBezTo>
                    <a:cubicBezTo>
                      <a:pt x="84" y="13"/>
                      <a:pt x="86" y="15"/>
                      <a:pt x="85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1"/>
                      <a:pt x="84" y="14"/>
                      <a:pt x="83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3"/>
                      <a:pt x="80" y="14"/>
                      <a:pt x="81" y="18"/>
                    </a:cubicBezTo>
                    <a:cubicBezTo>
                      <a:pt x="80" y="17"/>
                      <a:pt x="79" y="17"/>
                      <a:pt x="78" y="16"/>
                    </a:cubicBezTo>
                    <a:cubicBezTo>
                      <a:pt x="78" y="17"/>
                      <a:pt x="79" y="18"/>
                      <a:pt x="79" y="18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6"/>
                      <a:pt x="77" y="18"/>
                      <a:pt x="77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7"/>
                      <a:pt x="76" y="19"/>
                      <a:pt x="76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4" y="19"/>
                    </a:cubicBezTo>
                    <a:cubicBezTo>
                      <a:pt x="75" y="19"/>
                      <a:pt x="75" y="19"/>
                      <a:pt x="75" y="20"/>
                    </a:cubicBezTo>
                    <a:cubicBezTo>
                      <a:pt x="74" y="19"/>
                      <a:pt x="73" y="20"/>
                      <a:pt x="73" y="21"/>
                    </a:cubicBezTo>
                    <a:cubicBezTo>
                      <a:pt x="74" y="21"/>
                      <a:pt x="74" y="21"/>
                      <a:pt x="75" y="23"/>
                    </a:cubicBezTo>
                    <a:cubicBezTo>
                      <a:pt x="76" y="25"/>
                      <a:pt x="74" y="22"/>
                      <a:pt x="75" y="24"/>
                    </a:cubicBezTo>
                    <a:cubicBezTo>
                      <a:pt x="74" y="23"/>
                      <a:pt x="74" y="22"/>
                      <a:pt x="73" y="22"/>
                    </a:cubicBezTo>
                    <a:cubicBezTo>
                      <a:pt x="71" y="20"/>
                      <a:pt x="71" y="22"/>
                      <a:pt x="70" y="23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8" y="22"/>
                      <a:pt x="69" y="25"/>
                      <a:pt x="68" y="24"/>
                    </a:cubicBezTo>
                    <a:cubicBezTo>
                      <a:pt x="68" y="25"/>
                      <a:pt x="70" y="28"/>
                      <a:pt x="69" y="28"/>
                    </a:cubicBezTo>
                    <a:cubicBezTo>
                      <a:pt x="70" y="30"/>
                      <a:pt x="68" y="26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7" y="27"/>
                      <a:pt x="67" y="28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5" y="26"/>
                      <a:pt x="64" y="27"/>
                    </a:cubicBezTo>
                    <a:cubicBezTo>
                      <a:pt x="65" y="28"/>
                      <a:pt x="64" y="28"/>
                      <a:pt x="65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7"/>
                      <a:pt x="64" y="29"/>
                      <a:pt x="65" y="30"/>
                    </a:cubicBezTo>
                    <a:cubicBezTo>
                      <a:pt x="65" y="31"/>
                      <a:pt x="64" y="30"/>
                      <a:pt x="64" y="29"/>
                    </a:cubicBezTo>
                    <a:cubicBezTo>
                      <a:pt x="63" y="29"/>
                      <a:pt x="64" y="30"/>
                      <a:pt x="64" y="29"/>
                    </a:cubicBezTo>
                    <a:cubicBezTo>
                      <a:pt x="63" y="28"/>
                      <a:pt x="63" y="29"/>
                      <a:pt x="63" y="28"/>
                    </a:cubicBezTo>
                    <a:cubicBezTo>
                      <a:pt x="63" y="28"/>
                      <a:pt x="64" y="30"/>
                      <a:pt x="63" y="30"/>
                    </a:cubicBezTo>
                    <a:cubicBezTo>
                      <a:pt x="63" y="30"/>
                      <a:pt x="63" y="31"/>
                      <a:pt x="62" y="29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3" y="31"/>
                      <a:pt x="63" y="31"/>
                      <a:pt x="64" y="32"/>
                    </a:cubicBezTo>
                    <a:cubicBezTo>
                      <a:pt x="64" y="32"/>
                      <a:pt x="64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3"/>
                      <a:pt x="62" y="33"/>
                      <a:pt x="62" y="33"/>
                    </a:cubicBezTo>
                    <a:cubicBezTo>
                      <a:pt x="61" y="32"/>
                      <a:pt x="60" y="30"/>
                      <a:pt x="60" y="3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59" y="31"/>
                    </a:cubicBezTo>
                    <a:cubicBezTo>
                      <a:pt x="58" y="31"/>
                      <a:pt x="61" y="36"/>
                      <a:pt x="60" y="35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58" y="33"/>
                      <a:pt x="59" y="34"/>
                    </a:cubicBezTo>
                    <a:cubicBezTo>
                      <a:pt x="60" y="34"/>
                      <a:pt x="59" y="34"/>
                      <a:pt x="59" y="35"/>
                    </a:cubicBezTo>
                    <a:cubicBezTo>
                      <a:pt x="56" y="32"/>
                      <a:pt x="57" y="35"/>
                      <a:pt x="55" y="34"/>
                    </a:cubicBezTo>
                    <a:cubicBezTo>
                      <a:pt x="56" y="36"/>
                      <a:pt x="55" y="35"/>
                      <a:pt x="55" y="36"/>
                    </a:cubicBezTo>
                    <a:cubicBezTo>
                      <a:pt x="54" y="34"/>
                      <a:pt x="55" y="37"/>
                      <a:pt x="54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7"/>
                      <a:pt x="57" y="41"/>
                      <a:pt x="55" y="39"/>
                    </a:cubicBezTo>
                    <a:cubicBezTo>
                      <a:pt x="54" y="39"/>
                      <a:pt x="54" y="38"/>
                      <a:pt x="53" y="37"/>
                    </a:cubicBezTo>
                    <a:cubicBezTo>
                      <a:pt x="51" y="35"/>
                      <a:pt x="54" y="40"/>
                      <a:pt x="52" y="38"/>
                    </a:cubicBezTo>
                    <a:cubicBezTo>
                      <a:pt x="52" y="38"/>
                      <a:pt x="53" y="40"/>
                      <a:pt x="54" y="41"/>
                    </a:cubicBezTo>
                    <a:cubicBezTo>
                      <a:pt x="53" y="40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49" y="39"/>
                      <a:pt x="48" y="41"/>
                      <a:pt x="47" y="40"/>
                    </a:cubicBezTo>
                    <a:cubicBezTo>
                      <a:pt x="49" y="42"/>
                      <a:pt x="46" y="40"/>
                      <a:pt x="48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3"/>
                      <a:pt x="49" y="44"/>
                      <a:pt x="49" y="45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6" y="41"/>
                      <a:pt x="47" y="43"/>
                      <a:pt x="46" y="42"/>
                    </a:cubicBezTo>
                    <a:cubicBezTo>
                      <a:pt x="47" y="43"/>
                      <a:pt x="45" y="42"/>
                      <a:pt x="46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5"/>
                      <a:pt x="44" y="46"/>
                    </a:cubicBezTo>
                    <a:cubicBezTo>
                      <a:pt x="42" y="46"/>
                      <a:pt x="42" y="48"/>
                      <a:pt x="42" y="49"/>
                    </a:cubicBezTo>
                    <a:cubicBezTo>
                      <a:pt x="42" y="49"/>
                      <a:pt x="41" y="48"/>
                      <a:pt x="42" y="48"/>
                    </a:cubicBezTo>
                    <a:cubicBezTo>
                      <a:pt x="42" y="49"/>
                      <a:pt x="42" y="50"/>
                      <a:pt x="42" y="49"/>
                    </a:cubicBezTo>
                    <a:cubicBezTo>
                      <a:pt x="42" y="50"/>
                      <a:pt x="41" y="48"/>
                      <a:pt x="40" y="49"/>
                    </a:cubicBezTo>
                    <a:cubicBezTo>
                      <a:pt x="40" y="48"/>
                      <a:pt x="41" y="50"/>
                      <a:pt x="41" y="50"/>
                    </a:cubicBezTo>
                    <a:cubicBezTo>
                      <a:pt x="39" y="48"/>
                      <a:pt x="41" y="52"/>
                      <a:pt x="39" y="51"/>
                    </a:cubicBezTo>
                    <a:cubicBezTo>
                      <a:pt x="40" y="52"/>
                      <a:pt x="39" y="51"/>
                      <a:pt x="39" y="50"/>
                    </a:cubicBezTo>
                    <a:cubicBezTo>
                      <a:pt x="39" y="51"/>
                      <a:pt x="38" y="52"/>
                      <a:pt x="39" y="5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4"/>
                    </a:cubicBezTo>
                    <a:cubicBezTo>
                      <a:pt x="39" y="55"/>
                      <a:pt x="40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7"/>
                      <a:pt x="39" y="57"/>
                    </a:cubicBezTo>
                    <a:cubicBezTo>
                      <a:pt x="38" y="57"/>
                      <a:pt x="39" y="57"/>
                      <a:pt x="38" y="56"/>
                    </a:cubicBezTo>
                    <a:cubicBezTo>
                      <a:pt x="36" y="54"/>
                      <a:pt x="36" y="56"/>
                      <a:pt x="36" y="56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8"/>
                      <a:pt x="36" y="56"/>
                      <a:pt x="36" y="56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7" y="59"/>
                      <a:pt x="36" y="58"/>
                    </a:cubicBezTo>
                    <a:cubicBezTo>
                      <a:pt x="36" y="59"/>
                      <a:pt x="37" y="61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7" y="63"/>
                      <a:pt x="38" y="64"/>
                      <a:pt x="37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4" y="61"/>
                      <a:pt x="34" y="60"/>
                    </a:cubicBezTo>
                    <a:cubicBezTo>
                      <a:pt x="34" y="61"/>
                      <a:pt x="33" y="61"/>
                      <a:pt x="32" y="61"/>
                    </a:cubicBezTo>
                    <a:cubicBezTo>
                      <a:pt x="34" y="63"/>
                      <a:pt x="32" y="63"/>
                      <a:pt x="34" y="65"/>
                    </a:cubicBezTo>
                    <a:cubicBezTo>
                      <a:pt x="34" y="65"/>
                      <a:pt x="32" y="63"/>
                      <a:pt x="32" y="63"/>
                    </a:cubicBezTo>
                    <a:cubicBezTo>
                      <a:pt x="32" y="64"/>
                      <a:pt x="31" y="64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6"/>
                      <a:pt x="29" y="66"/>
                      <a:pt x="30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7"/>
                      <a:pt x="32" y="69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28" y="68"/>
                      <a:pt x="29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9"/>
                      <a:pt x="28" y="69"/>
                      <a:pt x="28" y="71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6" y="69"/>
                      <a:pt x="28" y="71"/>
                      <a:pt x="27" y="71"/>
                    </a:cubicBezTo>
                    <a:cubicBezTo>
                      <a:pt x="27" y="71"/>
                      <a:pt x="26" y="71"/>
                      <a:pt x="26" y="70"/>
                    </a:cubicBezTo>
                    <a:cubicBezTo>
                      <a:pt x="27" y="71"/>
                      <a:pt x="26" y="72"/>
                      <a:pt x="27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21" y="75"/>
                      <a:pt x="21" y="78"/>
                    </a:cubicBezTo>
                    <a:cubicBezTo>
                      <a:pt x="19" y="77"/>
                      <a:pt x="20" y="77"/>
                      <a:pt x="19" y="76"/>
                    </a:cubicBezTo>
                    <a:cubicBezTo>
                      <a:pt x="20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8"/>
                      <a:pt x="18" y="77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80"/>
                      <a:pt x="16" y="77"/>
                      <a:pt x="18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80"/>
                      <a:pt x="15" y="78"/>
                      <a:pt x="17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79"/>
                      <a:pt x="18" y="82"/>
                      <a:pt x="16" y="81"/>
                    </a:cubicBezTo>
                    <a:cubicBezTo>
                      <a:pt x="16" y="82"/>
                      <a:pt x="16" y="83"/>
                      <a:pt x="17" y="8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5"/>
                      <a:pt x="13" y="86"/>
                      <a:pt x="14" y="8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4" y="90"/>
                      <a:pt x="10" y="89"/>
                      <a:pt x="13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3" y="93"/>
                      <a:pt x="11" y="93"/>
                      <a:pt x="13" y="94"/>
                    </a:cubicBezTo>
                    <a:cubicBezTo>
                      <a:pt x="12" y="94"/>
                      <a:pt x="12" y="93"/>
                      <a:pt x="12" y="93"/>
                    </a:cubicBezTo>
                    <a:cubicBezTo>
                      <a:pt x="11" y="93"/>
                      <a:pt x="13" y="95"/>
                      <a:pt x="12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8" y="95"/>
                      <a:pt x="4" y="96"/>
                      <a:pt x="6" y="100"/>
                    </a:cubicBezTo>
                    <a:cubicBezTo>
                      <a:pt x="6" y="101"/>
                      <a:pt x="4" y="99"/>
                      <a:pt x="4" y="99"/>
                    </a:cubicBezTo>
                    <a:cubicBezTo>
                      <a:pt x="6" y="103"/>
                      <a:pt x="0" y="102"/>
                      <a:pt x="3" y="107"/>
                    </a:cubicBezTo>
                    <a:cubicBezTo>
                      <a:pt x="4" y="109"/>
                      <a:pt x="9" y="112"/>
                      <a:pt x="9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chenying0907 163"/>
              <p:cNvSpPr/>
              <p:nvPr/>
            </p:nvSpPr>
            <p:spPr bwMode="auto">
              <a:xfrm>
                <a:off x="4499" y="1925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chenying0907 164"/>
              <p:cNvSpPr/>
              <p:nvPr/>
            </p:nvSpPr>
            <p:spPr bwMode="auto">
              <a:xfrm>
                <a:off x="3914" y="1322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chenying0907 165"/>
              <p:cNvSpPr/>
              <p:nvPr/>
            </p:nvSpPr>
            <p:spPr bwMode="auto">
              <a:xfrm>
                <a:off x="3122" y="2198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0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chenying0907 166"/>
              <p:cNvSpPr/>
              <p:nvPr/>
            </p:nvSpPr>
            <p:spPr bwMode="auto">
              <a:xfrm>
                <a:off x="3126" y="2183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chenying0907 167"/>
              <p:cNvSpPr/>
              <p:nvPr/>
            </p:nvSpPr>
            <p:spPr bwMode="auto">
              <a:xfrm>
                <a:off x="3540" y="154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chenying0907 168"/>
              <p:cNvSpPr/>
              <p:nvPr/>
            </p:nvSpPr>
            <p:spPr bwMode="auto">
              <a:xfrm>
                <a:off x="3156" y="22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chenying0907 169"/>
              <p:cNvSpPr/>
              <p:nvPr/>
            </p:nvSpPr>
            <p:spPr bwMode="auto">
              <a:xfrm>
                <a:off x="3129" y="2183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8" name="chenying0907 170"/>
              <p:cNvSpPr/>
              <p:nvPr/>
            </p:nvSpPr>
            <p:spPr bwMode="auto">
              <a:xfrm>
                <a:off x="3129" y="21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chenying0907 171"/>
              <p:cNvSpPr/>
              <p:nvPr/>
            </p:nvSpPr>
            <p:spPr bwMode="auto">
              <a:xfrm>
                <a:off x="3129" y="219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chenying0907 172"/>
              <p:cNvSpPr/>
              <p:nvPr/>
            </p:nvSpPr>
            <p:spPr bwMode="auto">
              <a:xfrm>
                <a:off x="3205" y="2162"/>
                <a:ext cx="2" cy="9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0 h 4"/>
                  <a:gd name="T4" fmla="*/ 1 w 1"/>
                  <a:gd name="T5" fmla="*/ 4 h 4"/>
                  <a:gd name="T6" fmla="*/ 1 w 1"/>
                  <a:gd name="T7" fmla="*/ 4 h 4"/>
                  <a:gd name="T8" fmla="*/ 1 w 1"/>
                  <a:gd name="T9" fmla="*/ 3 h 4"/>
                  <a:gd name="T10" fmla="*/ 1 w 1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chenying0907 173"/>
              <p:cNvSpPr/>
              <p:nvPr/>
            </p:nvSpPr>
            <p:spPr bwMode="auto">
              <a:xfrm>
                <a:off x="3207" y="2166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chenying0907 174"/>
              <p:cNvSpPr/>
              <p:nvPr/>
            </p:nvSpPr>
            <p:spPr bwMode="auto">
              <a:xfrm>
                <a:off x="3207" y="216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chenying0907 175"/>
              <p:cNvSpPr/>
              <p:nvPr/>
            </p:nvSpPr>
            <p:spPr bwMode="auto">
              <a:xfrm>
                <a:off x="3194" y="2156"/>
                <a:ext cx="0" cy="6"/>
              </a:xfrm>
              <a:custGeom>
                <a:avLst/>
                <a:gdLst>
                  <a:gd name="T0" fmla="*/ 2 h 3"/>
                  <a:gd name="T1" fmla="*/ 2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chenying0907 176"/>
              <p:cNvSpPr/>
              <p:nvPr/>
            </p:nvSpPr>
            <p:spPr bwMode="auto">
              <a:xfrm>
                <a:off x="3209" y="219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chenying0907 177"/>
              <p:cNvSpPr/>
              <p:nvPr/>
            </p:nvSpPr>
            <p:spPr bwMode="auto">
              <a:xfrm>
                <a:off x="3472" y="20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chenying0907 178"/>
              <p:cNvSpPr/>
              <p:nvPr/>
            </p:nvSpPr>
            <p:spPr bwMode="auto">
              <a:xfrm>
                <a:off x="3201" y="215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chenying0907 179"/>
              <p:cNvSpPr/>
              <p:nvPr/>
            </p:nvSpPr>
            <p:spPr bwMode="auto">
              <a:xfrm>
                <a:off x="3211" y="219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chenying0907 180"/>
              <p:cNvSpPr/>
              <p:nvPr/>
            </p:nvSpPr>
            <p:spPr bwMode="auto">
              <a:xfrm>
                <a:off x="3317" y="2561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chenying0907 181"/>
              <p:cNvSpPr/>
              <p:nvPr/>
            </p:nvSpPr>
            <p:spPr bwMode="auto">
              <a:xfrm>
                <a:off x="3345" y="253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chenying0907 182"/>
              <p:cNvSpPr/>
              <p:nvPr/>
            </p:nvSpPr>
            <p:spPr bwMode="auto">
              <a:xfrm>
                <a:off x="3211" y="2192"/>
                <a:ext cx="2" cy="6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0 h 3"/>
                  <a:gd name="T4" fmla="*/ 0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chenying0907 183"/>
              <p:cNvSpPr/>
              <p:nvPr/>
            </p:nvSpPr>
            <p:spPr bwMode="auto">
              <a:xfrm>
                <a:off x="3266" y="2548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chenying0907 184"/>
              <p:cNvSpPr/>
              <p:nvPr/>
            </p:nvSpPr>
            <p:spPr bwMode="auto">
              <a:xfrm>
                <a:off x="3271" y="25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chenying0907 185"/>
              <p:cNvSpPr/>
              <p:nvPr/>
            </p:nvSpPr>
            <p:spPr bwMode="auto">
              <a:xfrm>
                <a:off x="3273" y="255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chenying0907 186"/>
              <p:cNvSpPr/>
              <p:nvPr/>
            </p:nvSpPr>
            <p:spPr bwMode="auto">
              <a:xfrm>
                <a:off x="3271" y="2557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chenying0907 187"/>
              <p:cNvSpPr/>
              <p:nvPr/>
            </p:nvSpPr>
            <p:spPr bwMode="auto">
              <a:xfrm>
                <a:off x="4616" y="18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chenying0907 188"/>
              <p:cNvSpPr/>
              <p:nvPr/>
            </p:nvSpPr>
            <p:spPr bwMode="auto">
              <a:xfrm>
                <a:off x="3175" y="221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chenying0907 189"/>
              <p:cNvSpPr/>
              <p:nvPr/>
            </p:nvSpPr>
            <p:spPr bwMode="auto">
              <a:xfrm>
                <a:off x="3137" y="21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chenying0907 190"/>
              <p:cNvSpPr/>
              <p:nvPr/>
            </p:nvSpPr>
            <p:spPr bwMode="auto">
              <a:xfrm>
                <a:off x="3203" y="2166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chenying0907 191"/>
              <p:cNvSpPr/>
              <p:nvPr/>
            </p:nvSpPr>
            <p:spPr bwMode="auto">
              <a:xfrm>
                <a:off x="4497" y="192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chenying0907 192"/>
              <p:cNvSpPr/>
              <p:nvPr/>
            </p:nvSpPr>
            <p:spPr bwMode="auto">
              <a:xfrm>
                <a:off x="3082" y="2156"/>
                <a:ext cx="131" cy="91"/>
              </a:xfrm>
              <a:custGeom>
                <a:avLst/>
                <a:gdLst>
                  <a:gd name="T0" fmla="*/ 46 w 62"/>
                  <a:gd name="T1" fmla="*/ 23 h 43"/>
                  <a:gd name="T2" fmla="*/ 51 w 62"/>
                  <a:gd name="T3" fmla="*/ 20 h 43"/>
                  <a:gd name="T4" fmla="*/ 54 w 62"/>
                  <a:gd name="T5" fmla="*/ 19 h 43"/>
                  <a:gd name="T6" fmla="*/ 58 w 62"/>
                  <a:gd name="T7" fmla="*/ 21 h 43"/>
                  <a:gd name="T8" fmla="*/ 60 w 62"/>
                  <a:gd name="T9" fmla="*/ 20 h 43"/>
                  <a:gd name="T10" fmla="*/ 61 w 62"/>
                  <a:gd name="T11" fmla="*/ 16 h 43"/>
                  <a:gd name="T12" fmla="*/ 62 w 62"/>
                  <a:gd name="T13" fmla="*/ 13 h 43"/>
                  <a:gd name="T14" fmla="*/ 62 w 62"/>
                  <a:gd name="T15" fmla="*/ 11 h 43"/>
                  <a:gd name="T16" fmla="*/ 58 w 62"/>
                  <a:gd name="T17" fmla="*/ 12 h 43"/>
                  <a:gd name="T18" fmla="*/ 56 w 62"/>
                  <a:gd name="T19" fmla="*/ 9 h 43"/>
                  <a:gd name="T20" fmla="*/ 57 w 62"/>
                  <a:gd name="T21" fmla="*/ 2 h 43"/>
                  <a:gd name="T22" fmla="*/ 56 w 62"/>
                  <a:gd name="T23" fmla="*/ 2 h 43"/>
                  <a:gd name="T24" fmla="*/ 55 w 62"/>
                  <a:gd name="T25" fmla="*/ 5 h 43"/>
                  <a:gd name="T26" fmla="*/ 54 w 62"/>
                  <a:gd name="T27" fmla="*/ 3 h 43"/>
                  <a:gd name="T28" fmla="*/ 53 w 62"/>
                  <a:gd name="T29" fmla="*/ 8 h 43"/>
                  <a:gd name="T30" fmla="*/ 51 w 62"/>
                  <a:gd name="T31" fmla="*/ 3 h 43"/>
                  <a:gd name="T32" fmla="*/ 51 w 62"/>
                  <a:gd name="T33" fmla="*/ 1 h 43"/>
                  <a:gd name="T34" fmla="*/ 50 w 62"/>
                  <a:gd name="T35" fmla="*/ 4 h 43"/>
                  <a:gd name="T36" fmla="*/ 49 w 62"/>
                  <a:gd name="T37" fmla="*/ 2 h 43"/>
                  <a:gd name="T38" fmla="*/ 48 w 62"/>
                  <a:gd name="T39" fmla="*/ 7 h 43"/>
                  <a:gd name="T40" fmla="*/ 47 w 62"/>
                  <a:gd name="T41" fmla="*/ 12 h 43"/>
                  <a:gd name="T42" fmla="*/ 46 w 62"/>
                  <a:gd name="T43" fmla="*/ 7 h 43"/>
                  <a:gd name="T44" fmla="*/ 43 w 62"/>
                  <a:gd name="T45" fmla="*/ 7 h 43"/>
                  <a:gd name="T46" fmla="*/ 42 w 62"/>
                  <a:gd name="T47" fmla="*/ 7 h 43"/>
                  <a:gd name="T48" fmla="*/ 40 w 62"/>
                  <a:gd name="T49" fmla="*/ 8 h 43"/>
                  <a:gd name="T50" fmla="*/ 37 w 62"/>
                  <a:gd name="T51" fmla="*/ 9 h 43"/>
                  <a:gd name="T52" fmla="*/ 36 w 62"/>
                  <a:gd name="T53" fmla="*/ 10 h 43"/>
                  <a:gd name="T54" fmla="*/ 36 w 62"/>
                  <a:gd name="T55" fmla="*/ 10 h 43"/>
                  <a:gd name="T56" fmla="*/ 35 w 62"/>
                  <a:gd name="T57" fmla="*/ 12 h 43"/>
                  <a:gd name="T58" fmla="*/ 34 w 62"/>
                  <a:gd name="T59" fmla="*/ 10 h 43"/>
                  <a:gd name="T60" fmla="*/ 33 w 62"/>
                  <a:gd name="T61" fmla="*/ 12 h 43"/>
                  <a:gd name="T62" fmla="*/ 30 w 62"/>
                  <a:gd name="T63" fmla="*/ 11 h 43"/>
                  <a:gd name="T64" fmla="*/ 28 w 62"/>
                  <a:gd name="T65" fmla="*/ 12 h 43"/>
                  <a:gd name="T66" fmla="*/ 26 w 62"/>
                  <a:gd name="T67" fmla="*/ 12 h 43"/>
                  <a:gd name="T68" fmla="*/ 26 w 62"/>
                  <a:gd name="T69" fmla="*/ 14 h 43"/>
                  <a:gd name="T70" fmla="*/ 25 w 62"/>
                  <a:gd name="T71" fmla="*/ 13 h 43"/>
                  <a:gd name="T72" fmla="*/ 24 w 62"/>
                  <a:gd name="T73" fmla="*/ 15 h 43"/>
                  <a:gd name="T74" fmla="*/ 22 w 62"/>
                  <a:gd name="T75" fmla="*/ 16 h 43"/>
                  <a:gd name="T76" fmla="*/ 21 w 62"/>
                  <a:gd name="T77" fmla="*/ 17 h 43"/>
                  <a:gd name="T78" fmla="*/ 22 w 62"/>
                  <a:gd name="T79" fmla="*/ 25 h 43"/>
                  <a:gd name="T80" fmla="*/ 19 w 62"/>
                  <a:gd name="T81" fmla="*/ 21 h 43"/>
                  <a:gd name="T82" fmla="*/ 17 w 62"/>
                  <a:gd name="T83" fmla="*/ 23 h 43"/>
                  <a:gd name="T84" fmla="*/ 16 w 62"/>
                  <a:gd name="T85" fmla="*/ 23 h 43"/>
                  <a:gd name="T86" fmla="*/ 11 w 62"/>
                  <a:gd name="T87" fmla="*/ 24 h 43"/>
                  <a:gd name="T88" fmla="*/ 10 w 62"/>
                  <a:gd name="T89" fmla="*/ 24 h 43"/>
                  <a:gd name="T90" fmla="*/ 8 w 62"/>
                  <a:gd name="T91" fmla="*/ 31 h 43"/>
                  <a:gd name="T92" fmla="*/ 7 w 62"/>
                  <a:gd name="T93" fmla="*/ 32 h 43"/>
                  <a:gd name="T94" fmla="*/ 12 w 62"/>
                  <a:gd name="T95" fmla="*/ 41 h 43"/>
                  <a:gd name="T96" fmla="*/ 18 w 62"/>
                  <a:gd name="T97" fmla="*/ 38 h 43"/>
                  <a:gd name="T98" fmla="*/ 28 w 62"/>
                  <a:gd name="T99" fmla="*/ 27 h 43"/>
                  <a:gd name="T100" fmla="*/ 31 w 62"/>
                  <a:gd name="T101" fmla="*/ 31 h 43"/>
                  <a:gd name="T102" fmla="*/ 36 w 62"/>
                  <a:gd name="T103" fmla="*/ 29 h 43"/>
                  <a:gd name="T104" fmla="*/ 41 w 62"/>
                  <a:gd name="T105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" h="43">
                    <a:moveTo>
                      <a:pt x="44" y="25"/>
                    </a:moveTo>
                    <a:cubicBezTo>
                      <a:pt x="44" y="25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5" y="27"/>
                    </a:cubicBezTo>
                    <a:cubicBezTo>
                      <a:pt x="45" y="26"/>
                      <a:pt x="45" y="25"/>
                      <a:pt x="45" y="25"/>
                    </a:cubicBezTo>
                    <a:cubicBezTo>
                      <a:pt x="46" y="27"/>
                      <a:pt x="46" y="25"/>
                      <a:pt x="46" y="26"/>
                    </a:cubicBezTo>
                    <a:cubicBezTo>
                      <a:pt x="46" y="24"/>
                      <a:pt x="46" y="22"/>
                      <a:pt x="46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4"/>
                      <a:pt x="48" y="27"/>
                      <a:pt x="4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3"/>
                      <a:pt x="50" y="25"/>
                      <a:pt x="50" y="22"/>
                    </a:cubicBezTo>
                    <a:cubicBezTo>
                      <a:pt x="50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0"/>
                    </a:cubicBezTo>
                    <a:cubicBezTo>
                      <a:pt x="51" y="20"/>
                      <a:pt x="52" y="21"/>
                      <a:pt x="52" y="21"/>
                    </a:cubicBezTo>
                    <a:cubicBezTo>
                      <a:pt x="52" y="22"/>
                      <a:pt x="52" y="24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3" y="22"/>
                      <a:pt x="53" y="20"/>
                      <a:pt x="53" y="21"/>
                    </a:cubicBezTo>
                    <a:cubicBezTo>
                      <a:pt x="54" y="20"/>
                      <a:pt x="54" y="20"/>
                      <a:pt x="54" y="18"/>
                    </a:cubicBezTo>
                    <a:cubicBezTo>
                      <a:pt x="54" y="18"/>
                      <a:pt x="54" y="20"/>
                      <a:pt x="54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5" y="20"/>
                      <a:pt x="56" y="19"/>
                    </a:cubicBezTo>
                    <a:cubicBezTo>
                      <a:pt x="56" y="22"/>
                      <a:pt x="56" y="19"/>
                      <a:pt x="57" y="21"/>
                    </a:cubicBezTo>
                    <a:cubicBezTo>
                      <a:pt x="57" y="19"/>
                      <a:pt x="57" y="21"/>
                      <a:pt x="58" y="18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8" y="21"/>
                      <a:pt x="59" y="19"/>
                      <a:pt x="59" y="18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9"/>
                      <a:pt x="60" y="17"/>
                      <a:pt x="60" y="15"/>
                    </a:cubicBezTo>
                    <a:cubicBezTo>
                      <a:pt x="60" y="16"/>
                      <a:pt x="60" y="15"/>
                      <a:pt x="60" y="16"/>
                    </a:cubicBezTo>
                    <a:cubicBezTo>
                      <a:pt x="60" y="17"/>
                      <a:pt x="59" y="19"/>
                      <a:pt x="59" y="20"/>
                    </a:cubicBezTo>
                    <a:cubicBezTo>
                      <a:pt x="59" y="21"/>
                      <a:pt x="60" y="18"/>
                      <a:pt x="60" y="20"/>
                    </a:cubicBezTo>
                    <a:cubicBezTo>
                      <a:pt x="60" y="20"/>
                      <a:pt x="60" y="20"/>
                      <a:pt x="60" y="1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2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5"/>
                      <a:pt x="62" y="14"/>
                      <a:pt x="62" y="16"/>
                    </a:cubicBezTo>
                    <a:cubicBezTo>
                      <a:pt x="61" y="17"/>
                      <a:pt x="61" y="18"/>
                      <a:pt x="61" y="19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2" y="16"/>
                      <a:pt x="62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4"/>
                      <a:pt x="62" y="12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7"/>
                      <a:pt x="61" y="15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5"/>
                      <a:pt x="61" y="12"/>
                      <a:pt x="60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1"/>
                      <a:pt x="60" y="14"/>
                      <a:pt x="60" y="14"/>
                    </a:cubicBezTo>
                    <a:cubicBezTo>
                      <a:pt x="60" y="13"/>
                      <a:pt x="61" y="11"/>
                      <a:pt x="61" y="10"/>
                    </a:cubicBezTo>
                    <a:cubicBezTo>
                      <a:pt x="60" y="10"/>
                      <a:pt x="59" y="12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2"/>
                      <a:pt x="59" y="9"/>
                      <a:pt x="58" y="11"/>
                    </a:cubicBezTo>
                    <a:cubicBezTo>
                      <a:pt x="58" y="10"/>
                      <a:pt x="58" y="9"/>
                      <a:pt x="59" y="8"/>
                    </a:cubicBezTo>
                    <a:cubicBezTo>
                      <a:pt x="58" y="9"/>
                      <a:pt x="58" y="8"/>
                      <a:pt x="58" y="10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6" y="11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1"/>
                      <a:pt x="56" y="9"/>
                      <a:pt x="56" y="9"/>
                    </a:cubicBezTo>
                    <a:cubicBezTo>
                      <a:pt x="56" y="6"/>
                      <a:pt x="56" y="9"/>
                      <a:pt x="56" y="6"/>
                    </a:cubicBezTo>
                    <a:cubicBezTo>
                      <a:pt x="56" y="4"/>
                      <a:pt x="57" y="4"/>
                      <a:pt x="57" y="5"/>
                    </a:cubicBezTo>
                    <a:cubicBezTo>
                      <a:pt x="58" y="3"/>
                      <a:pt x="57" y="5"/>
                      <a:pt x="57" y="2"/>
                    </a:cubicBezTo>
                    <a:cubicBezTo>
                      <a:pt x="57" y="3"/>
                      <a:pt x="57" y="4"/>
                      <a:pt x="56" y="4"/>
                    </a:cubicBezTo>
                    <a:cubicBezTo>
                      <a:pt x="56" y="5"/>
                      <a:pt x="56" y="6"/>
                      <a:pt x="56" y="7"/>
                    </a:cubicBezTo>
                    <a:cubicBezTo>
                      <a:pt x="56" y="9"/>
                      <a:pt x="56" y="5"/>
                      <a:pt x="56" y="5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3"/>
                      <a:pt x="55" y="5"/>
                      <a:pt x="55" y="5"/>
                    </a:cubicBezTo>
                    <a:cubicBezTo>
                      <a:pt x="55" y="1"/>
                      <a:pt x="56" y="4"/>
                      <a:pt x="56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6" y="3"/>
                      <a:pt x="55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7"/>
                      <a:pt x="55" y="5"/>
                      <a:pt x="55" y="5"/>
                    </a:cubicBezTo>
                    <a:cubicBezTo>
                      <a:pt x="54" y="7"/>
                      <a:pt x="55" y="5"/>
                      <a:pt x="55" y="7"/>
                    </a:cubicBezTo>
                    <a:cubicBezTo>
                      <a:pt x="55" y="8"/>
                      <a:pt x="54" y="9"/>
                      <a:pt x="54" y="9"/>
                    </a:cubicBezTo>
                    <a:cubicBezTo>
                      <a:pt x="54" y="9"/>
                      <a:pt x="54" y="7"/>
                      <a:pt x="54" y="6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5" y="4"/>
                      <a:pt x="54" y="3"/>
                      <a:pt x="55" y="1"/>
                    </a:cubicBezTo>
                    <a:cubicBezTo>
                      <a:pt x="54" y="0"/>
                      <a:pt x="54" y="2"/>
                      <a:pt x="54" y="3"/>
                    </a:cubicBezTo>
                    <a:cubicBezTo>
                      <a:pt x="54" y="3"/>
                      <a:pt x="54" y="5"/>
                      <a:pt x="54" y="5"/>
                    </a:cubicBezTo>
                    <a:cubicBezTo>
                      <a:pt x="54" y="10"/>
                      <a:pt x="54" y="2"/>
                      <a:pt x="53" y="3"/>
                    </a:cubicBezTo>
                    <a:cubicBezTo>
                      <a:pt x="53" y="6"/>
                      <a:pt x="53" y="7"/>
                      <a:pt x="53" y="10"/>
                    </a:cubicBezTo>
                    <a:cubicBezTo>
                      <a:pt x="53" y="11"/>
                      <a:pt x="53" y="12"/>
                      <a:pt x="53" y="11"/>
                    </a:cubicBezTo>
                    <a:cubicBezTo>
                      <a:pt x="53" y="9"/>
                      <a:pt x="53" y="10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"/>
                      <a:pt x="52" y="2"/>
                      <a:pt x="52" y="1"/>
                    </a:cubicBezTo>
                    <a:cubicBezTo>
                      <a:pt x="52" y="2"/>
                      <a:pt x="52" y="3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2" y="5"/>
                      <a:pt x="52" y="5"/>
                    </a:cubicBezTo>
                    <a:cubicBezTo>
                      <a:pt x="52" y="5"/>
                      <a:pt x="51" y="3"/>
                      <a:pt x="51" y="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3"/>
                      <a:pt x="52" y="0"/>
                      <a:pt x="51" y="1"/>
                    </a:cubicBezTo>
                    <a:cubicBezTo>
                      <a:pt x="51" y="2"/>
                      <a:pt x="51" y="4"/>
                      <a:pt x="51" y="5"/>
                    </a:cubicBezTo>
                    <a:cubicBezTo>
                      <a:pt x="51" y="6"/>
                      <a:pt x="51" y="4"/>
                      <a:pt x="51" y="5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0"/>
                      <a:pt x="51" y="1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2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4"/>
                      <a:pt x="50" y="2"/>
                    </a:cubicBezTo>
                    <a:cubicBezTo>
                      <a:pt x="50" y="5"/>
                      <a:pt x="50" y="2"/>
                      <a:pt x="50" y="4"/>
                    </a:cubicBezTo>
                    <a:cubicBezTo>
                      <a:pt x="51" y="5"/>
                      <a:pt x="50" y="5"/>
                      <a:pt x="50" y="6"/>
                    </a:cubicBezTo>
                    <a:cubicBezTo>
                      <a:pt x="50" y="3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9" y="6"/>
                      <a:pt x="49" y="5"/>
                    </a:cubicBezTo>
                    <a:cubicBezTo>
                      <a:pt x="49" y="4"/>
                      <a:pt x="49" y="2"/>
                      <a:pt x="49" y="2"/>
                    </a:cubicBezTo>
                    <a:cubicBezTo>
                      <a:pt x="49" y="4"/>
                      <a:pt x="49" y="5"/>
                      <a:pt x="49" y="7"/>
                    </a:cubicBezTo>
                    <a:cubicBezTo>
                      <a:pt x="48" y="6"/>
                      <a:pt x="49" y="4"/>
                      <a:pt x="48" y="2"/>
                    </a:cubicBezTo>
                    <a:cubicBezTo>
                      <a:pt x="48" y="4"/>
                      <a:pt x="48" y="0"/>
                      <a:pt x="48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5"/>
                      <a:pt x="48" y="4"/>
                    </a:cubicBezTo>
                    <a:cubicBezTo>
                      <a:pt x="48" y="4"/>
                      <a:pt x="48" y="6"/>
                      <a:pt x="48" y="7"/>
                    </a:cubicBezTo>
                    <a:cubicBezTo>
                      <a:pt x="48" y="6"/>
                      <a:pt x="48" y="9"/>
                      <a:pt x="47" y="7"/>
                    </a:cubicBezTo>
                    <a:cubicBezTo>
                      <a:pt x="47" y="6"/>
                      <a:pt x="48" y="7"/>
                      <a:pt x="48" y="5"/>
                    </a:cubicBezTo>
                    <a:cubicBezTo>
                      <a:pt x="47" y="5"/>
                      <a:pt x="48" y="9"/>
                      <a:pt x="47" y="10"/>
                    </a:cubicBezTo>
                    <a:cubicBezTo>
                      <a:pt x="48" y="11"/>
                      <a:pt x="48" y="14"/>
                      <a:pt x="48" y="15"/>
                    </a:cubicBezTo>
                    <a:cubicBezTo>
                      <a:pt x="47" y="14"/>
                      <a:pt x="48" y="14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9"/>
                      <a:pt x="47" y="7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5"/>
                      <a:pt x="46" y="3"/>
                      <a:pt x="46" y="4"/>
                    </a:cubicBezTo>
                    <a:cubicBezTo>
                      <a:pt x="46" y="6"/>
                      <a:pt x="46" y="3"/>
                      <a:pt x="46" y="5"/>
                    </a:cubicBezTo>
                    <a:cubicBezTo>
                      <a:pt x="46" y="5"/>
                      <a:pt x="47" y="8"/>
                      <a:pt x="46" y="7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3"/>
                      <a:pt x="46" y="6"/>
                      <a:pt x="46" y="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4" y="4"/>
                      <a:pt x="44" y="8"/>
                    </a:cubicBezTo>
                    <a:cubicBezTo>
                      <a:pt x="44" y="6"/>
                      <a:pt x="43" y="6"/>
                      <a:pt x="43" y="5"/>
                    </a:cubicBezTo>
                    <a:cubicBezTo>
                      <a:pt x="43" y="6"/>
                      <a:pt x="43" y="7"/>
                      <a:pt x="43" y="7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4"/>
                      <a:pt x="42" y="6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8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0" y="7"/>
                    </a:cubicBezTo>
                    <a:cubicBezTo>
                      <a:pt x="41" y="7"/>
                      <a:pt x="41" y="8"/>
                      <a:pt x="41" y="9"/>
                    </a:cubicBezTo>
                    <a:cubicBezTo>
                      <a:pt x="41" y="12"/>
                      <a:pt x="41" y="9"/>
                      <a:pt x="41" y="1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9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6"/>
                      <a:pt x="38" y="8"/>
                      <a:pt x="38" y="8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13"/>
                      <a:pt x="38" y="9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8"/>
                      <a:pt x="36" y="8"/>
                    </a:cubicBezTo>
                    <a:cubicBezTo>
                      <a:pt x="36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6" y="10"/>
                      <a:pt x="36" y="11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5" y="9"/>
                      <a:pt x="36" y="10"/>
                      <a:pt x="36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2"/>
                    </a:cubicBezTo>
                    <a:cubicBezTo>
                      <a:pt x="35" y="12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4" y="11"/>
                      <a:pt x="34" y="9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3" y="10"/>
                      <a:pt x="33" y="9"/>
                    </a:cubicBezTo>
                    <a:cubicBezTo>
                      <a:pt x="33" y="8"/>
                      <a:pt x="34" y="14"/>
                      <a:pt x="33" y="13"/>
                    </a:cubicBezTo>
                    <a:cubicBezTo>
                      <a:pt x="33" y="11"/>
                      <a:pt x="33" y="10"/>
                      <a:pt x="32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3" y="12"/>
                      <a:pt x="32" y="10"/>
                      <a:pt x="33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11"/>
                      <a:pt x="31" y="9"/>
                    </a:cubicBezTo>
                    <a:cubicBezTo>
                      <a:pt x="31" y="12"/>
                      <a:pt x="31" y="10"/>
                      <a:pt x="31" y="11"/>
                    </a:cubicBezTo>
                    <a:cubicBezTo>
                      <a:pt x="30" y="9"/>
                      <a:pt x="31" y="12"/>
                      <a:pt x="30" y="1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2" y="16"/>
                      <a:pt x="31" y="13"/>
                    </a:cubicBezTo>
                    <a:cubicBezTo>
                      <a:pt x="30" y="13"/>
                      <a:pt x="30" y="12"/>
                      <a:pt x="30" y="11"/>
                    </a:cubicBezTo>
                    <a:cubicBezTo>
                      <a:pt x="29" y="9"/>
                      <a:pt x="30" y="14"/>
                      <a:pt x="29" y="11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9" y="12"/>
                      <a:pt x="29" y="13"/>
                      <a:pt x="29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1"/>
                      <a:pt x="28" y="12"/>
                    </a:cubicBezTo>
                    <a:cubicBezTo>
                      <a:pt x="28" y="11"/>
                      <a:pt x="28" y="12"/>
                      <a:pt x="27" y="11"/>
                    </a:cubicBezTo>
                    <a:cubicBezTo>
                      <a:pt x="28" y="13"/>
                      <a:pt x="26" y="10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8" y="15"/>
                      <a:pt x="28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1"/>
                      <a:pt x="27" y="13"/>
                      <a:pt x="26" y="12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3"/>
                      <a:pt x="26" y="13"/>
                    </a:cubicBezTo>
                    <a:cubicBezTo>
                      <a:pt x="25" y="12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5" y="13"/>
                      <a:pt x="25" y="13"/>
                    </a:cubicBezTo>
                    <a:cubicBezTo>
                      <a:pt x="24" y="12"/>
                      <a:pt x="24" y="14"/>
                      <a:pt x="24" y="15"/>
                    </a:cubicBezTo>
                    <a:cubicBezTo>
                      <a:pt x="24" y="15"/>
                      <a:pt x="24" y="14"/>
                      <a:pt x="24" y="14"/>
                    </a:cubicBezTo>
                    <a:cubicBezTo>
                      <a:pt x="24" y="15"/>
                      <a:pt x="24" y="16"/>
                      <a:pt x="24" y="15"/>
                    </a:cubicBezTo>
                    <a:cubicBezTo>
                      <a:pt x="24" y="16"/>
                      <a:pt x="23" y="14"/>
                      <a:pt x="23" y="14"/>
                    </a:cubicBezTo>
                    <a:cubicBezTo>
                      <a:pt x="23" y="14"/>
                      <a:pt x="24" y="15"/>
                      <a:pt x="24" y="15"/>
                    </a:cubicBezTo>
                    <a:cubicBezTo>
                      <a:pt x="23" y="13"/>
                      <a:pt x="23" y="17"/>
                      <a:pt x="23" y="15"/>
                    </a:cubicBezTo>
                    <a:cubicBezTo>
                      <a:pt x="23" y="15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7"/>
                    </a:cubicBezTo>
                    <a:cubicBezTo>
                      <a:pt x="23" y="18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0"/>
                      <a:pt x="22" y="19"/>
                    </a:cubicBezTo>
                    <a:cubicBezTo>
                      <a:pt x="21" y="16"/>
                      <a:pt x="21" y="17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7"/>
                      <a:pt x="21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1" y="20"/>
                      <a:pt x="21" y="19"/>
                    </a:cubicBezTo>
                    <a:cubicBezTo>
                      <a:pt x="21" y="20"/>
                      <a:pt x="22" y="22"/>
                      <a:pt x="22" y="24"/>
                    </a:cubicBezTo>
                    <a:cubicBezTo>
                      <a:pt x="22" y="24"/>
                      <a:pt x="22" y="25"/>
                      <a:pt x="22" y="25"/>
                    </a:cubicBezTo>
                    <a:cubicBezTo>
                      <a:pt x="21" y="24"/>
                      <a:pt x="22" y="25"/>
                      <a:pt x="22" y="24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0" y="20"/>
                      <a:pt x="20" y="19"/>
                    </a:cubicBezTo>
                    <a:cubicBezTo>
                      <a:pt x="20" y="20"/>
                      <a:pt x="19" y="19"/>
                      <a:pt x="19" y="19"/>
                    </a:cubicBezTo>
                    <a:cubicBezTo>
                      <a:pt x="20" y="22"/>
                      <a:pt x="19" y="21"/>
                      <a:pt x="20" y="23"/>
                    </a:cubicBezTo>
                    <a:cubicBezTo>
                      <a:pt x="20" y="24"/>
                      <a:pt x="19" y="21"/>
                      <a:pt x="19" y="21"/>
                    </a:cubicBezTo>
                    <a:cubicBezTo>
                      <a:pt x="19" y="22"/>
                      <a:pt x="18" y="21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7" y="21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9" y="25"/>
                      <a:pt x="18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2"/>
                      <a:pt x="17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6" y="23"/>
                      <a:pt x="17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7" y="25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3" y="23"/>
                      <a:pt x="13" y="26"/>
                    </a:cubicBezTo>
                    <a:cubicBezTo>
                      <a:pt x="11" y="24"/>
                      <a:pt x="12" y="24"/>
                      <a:pt x="11" y="23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3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0" y="22"/>
                      <a:pt x="11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6"/>
                      <a:pt x="9" y="23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11" y="27"/>
                      <a:pt x="10" y="25"/>
                    </a:cubicBezTo>
                    <a:cubicBezTo>
                      <a:pt x="10" y="26"/>
                      <a:pt x="10" y="26"/>
                      <a:pt x="11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7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31"/>
                      <a:pt x="6" y="27"/>
                      <a:pt x="8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7" y="31"/>
                      <a:pt x="8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8" y="33"/>
                      <a:pt x="8" y="33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5" y="30"/>
                      <a:pt x="2" y="29"/>
                      <a:pt x="4" y="33"/>
                    </a:cubicBezTo>
                    <a:cubicBezTo>
                      <a:pt x="4" y="33"/>
                      <a:pt x="3" y="31"/>
                      <a:pt x="3" y="31"/>
                    </a:cubicBezTo>
                    <a:cubicBezTo>
                      <a:pt x="4" y="34"/>
                      <a:pt x="0" y="30"/>
                      <a:pt x="2" y="35"/>
                    </a:cubicBezTo>
                    <a:cubicBezTo>
                      <a:pt x="3" y="36"/>
                      <a:pt x="6" y="41"/>
                      <a:pt x="6" y="41"/>
                    </a:cubicBezTo>
                    <a:cubicBezTo>
                      <a:pt x="6" y="39"/>
                      <a:pt x="9" y="40"/>
                      <a:pt x="11" y="42"/>
                    </a:cubicBezTo>
                    <a:cubicBezTo>
                      <a:pt x="11" y="41"/>
                      <a:pt x="11" y="40"/>
                      <a:pt x="12" y="41"/>
                    </a:cubicBezTo>
                    <a:cubicBezTo>
                      <a:pt x="13" y="40"/>
                      <a:pt x="17" y="43"/>
                      <a:pt x="17" y="40"/>
                    </a:cubicBezTo>
                    <a:cubicBezTo>
                      <a:pt x="17" y="40"/>
                      <a:pt x="16" y="39"/>
                      <a:pt x="16" y="3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7" y="39"/>
                      <a:pt x="17" y="39"/>
                    </a:cubicBezTo>
                    <a:cubicBezTo>
                      <a:pt x="17" y="39"/>
                      <a:pt x="18" y="38"/>
                      <a:pt x="18" y="38"/>
                    </a:cubicBezTo>
                    <a:cubicBezTo>
                      <a:pt x="18" y="36"/>
                      <a:pt x="19" y="38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20" y="38"/>
                    </a:cubicBezTo>
                    <a:cubicBezTo>
                      <a:pt x="22" y="39"/>
                      <a:pt x="23" y="37"/>
                      <a:pt x="25" y="37"/>
                    </a:cubicBezTo>
                    <a:cubicBezTo>
                      <a:pt x="26" y="35"/>
                      <a:pt x="27" y="33"/>
                      <a:pt x="29" y="32"/>
                    </a:cubicBezTo>
                    <a:cubicBezTo>
                      <a:pt x="28" y="28"/>
                      <a:pt x="29" y="30"/>
                      <a:pt x="28" y="27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9" y="28"/>
                      <a:pt x="30" y="29"/>
                    </a:cubicBezTo>
                    <a:cubicBezTo>
                      <a:pt x="29" y="28"/>
                      <a:pt x="30" y="29"/>
                      <a:pt x="29" y="27"/>
                    </a:cubicBezTo>
                    <a:cubicBezTo>
                      <a:pt x="29" y="25"/>
                      <a:pt x="30" y="30"/>
                      <a:pt x="30" y="29"/>
                    </a:cubicBezTo>
                    <a:cubicBezTo>
                      <a:pt x="30" y="29"/>
                      <a:pt x="30" y="27"/>
                      <a:pt x="30" y="28"/>
                    </a:cubicBezTo>
                    <a:cubicBezTo>
                      <a:pt x="30" y="26"/>
                      <a:pt x="30" y="29"/>
                      <a:pt x="31" y="31"/>
                    </a:cubicBezTo>
                    <a:cubicBezTo>
                      <a:pt x="32" y="30"/>
                      <a:pt x="32" y="28"/>
                      <a:pt x="33" y="29"/>
                    </a:cubicBezTo>
                    <a:cubicBezTo>
                      <a:pt x="33" y="29"/>
                      <a:pt x="33" y="27"/>
                      <a:pt x="33" y="27"/>
                    </a:cubicBezTo>
                    <a:cubicBezTo>
                      <a:pt x="34" y="30"/>
                      <a:pt x="33" y="26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30"/>
                      <a:pt x="34" y="28"/>
                      <a:pt x="35" y="29"/>
                    </a:cubicBezTo>
                    <a:cubicBezTo>
                      <a:pt x="35" y="28"/>
                      <a:pt x="36" y="30"/>
                      <a:pt x="36" y="29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6" y="26"/>
                      <a:pt x="37" y="31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40" y="27"/>
                    </a:cubicBezTo>
                    <a:cubicBezTo>
                      <a:pt x="40" y="27"/>
                      <a:pt x="41" y="30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8"/>
                      <a:pt x="42" y="28"/>
                    </a:cubicBezTo>
                    <a:cubicBezTo>
                      <a:pt x="42" y="27"/>
                      <a:pt x="42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3" y="29"/>
                      <a:pt x="43" y="26"/>
                      <a:pt x="44" y="27"/>
                    </a:cubicBezTo>
                    <a:cubicBezTo>
                      <a:pt x="43" y="24"/>
                      <a:pt x="44" y="26"/>
                      <a:pt x="4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chenying0907 193"/>
              <p:cNvSpPr/>
              <p:nvPr/>
            </p:nvSpPr>
            <p:spPr bwMode="auto">
              <a:xfrm>
                <a:off x="3192" y="216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chenying0907 194"/>
              <p:cNvSpPr/>
              <p:nvPr/>
            </p:nvSpPr>
            <p:spPr bwMode="auto">
              <a:xfrm>
                <a:off x="3146" y="217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chenying0907 195"/>
              <p:cNvSpPr/>
              <p:nvPr/>
            </p:nvSpPr>
            <p:spPr bwMode="auto">
              <a:xfrm>
                <a:off x="3264" y="185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chenying0907 196"/>
              <p:cNvSpPr/>
              <p:nvPr/>
            </p:nvSpPr>
            <p:spPr bwMode="auto">
              <a:xfrm>
                <a:off x="3209" y="18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chenying0907 197"/>
              <p:cNvSpPr/>
              <p:nvPr/>
            </p:nvSpPr>
            <p:spPr bwMode="auto">
              <a:xfrm>
                <a:off x="3343" y="24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chenying0907 198"/>
              <p:cNvSpPr/>
              <p:nvPr/>
            </p:nvSpPr>
            <p:spPr bwMode="auto">
              <a:xfrm>
                <a:off x="3186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chenying0907 199"/>
              <p:cNvSpPr/>
              <p:nvPr/>
            </p:nvSpPr>
            <p:spPr bwMode="auto">
              <a:xfrm>
                <a:off x="3188" y="182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chenying0907 200"/>
              <p:cNvSpPr/>
              <p:nvPr/>
            </p:nvSpPr>
            <p:spPr bwMode="auto">
              <a:xfrm>
                <a:off x="3184" y="1833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chenying0907 201"/>
              <p:cNvSpPr/>
              <p:nvPr/>
            </p:nvSpPr>
            <p:spPr bwMode="auto">
              <a:xfrm>
                <a:off x="3351" y="246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chenying0907 202"/>
              <p:cNvSpPr/>
              <p:nvPr/>
            </p:nvSpPr>
            <p:spPr bwMode="auto">
              <a:xfrm>
                <a:off x="3173" y="1831"/>
                <a:ext cx="2" cy="5"/>
              </a:xfrm>
              <a:custGeom>
                <a:avLst/>
                <a:gdLst>
                  <a:gd name="T0" fmla="*/ 2 w 2"/>
                  <a:gd name="T1" fmla="*/ 0 h 5"/>
                  <a:gd name="T2" fmla="*/ 2 w 2"/>
                  <a:gd name="T3" fmla="*/ 0 h 5"/>
                  <a:gd name="T4" fmla="*/ 0 w 2"/>
                  <a:gd name="T5" fmla="*/ 5 h 5"/>
                  <a:gd name="T6" fmla="*/ 2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chenying0907 203"/>
              <p:cNvSpPr/>
              <p:nvPr/>
            </p:nvSpPr>
            <p:spPr bwMode="auto">
              <a:xfrm>
                <a:off x="3536" y="1554"/>
                <a:ext cx="8" cy="2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1 w 4"/>
                  <a:gd name="T5" fmla="*/ 1 h 1"/>
                  <a:gd name="T6" fmla="*/ 2 w 4"/>
                  <a:gd name="T7" fmla="*/ 0 h 1"/>
                  <a:gd name="T8" fmla="*/ 4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chenying0907 204"/>
              <p:cNvSpPr/>
              <p:nvPr/>
            </p:nvSpPr>
            <p:spPr bwMode="auto">
              <a:xfrm>
                <a:off x="3538" y="155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56" name="Group 406"/>
            <p:cNvGrpSpPr/>
            <p:nvPr/>
          </p:nvGrpSpPr>
          <p:grpSpPr bwMode="auto">
            <a:xfrm>
              <a:off x="3112" y="1551"/>
              <a:ext cx="1462" cy="1559"/>
              <a:chOff x="3112" y="1551"/>
              <a:chExt cx="1462" cy="1559"/>
            </a:xfrm>
            <a:grpFill/>
          </p:grpSpPr>
          <p:sp>
            <p:nvSpPr>
              <p:cNvPr id="103" name="chenying0907 206"/>
              <p:cNvSpPr/>
              <p:nvPr/>
            </p:nvSpPr>
            <p:spPr bwMode="auto">
              <a:xfrm>
                <a:off x="3534" y="1558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chenying0907 207"/>
              <p:cNvSpPr/>
              <p:nvPr/>
            </p:nvSpPr>
            <p:spPr bwMode="auto">
              <a:xfrm>
                <a:off x="3513" y="1581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chenying0907 208"/>
              <p:cNvSpPr/>
              <p:nvPr/>
            </p:nvSpPr>
            <p:spPr bwMode="auto">
              <a:xfrm>
                <a:off x="3513" y="1579"/>
                <a:ext cx="6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chenying0907 209"/>
              <p:cNvSpPr/>
              <p:nvPr/>
            </p:nvSpPr>
            <p:spPr bwMode="auto">
              <a:xfrm>
                <a:off x="3536" y="1551"/>
                <a:ext cx="4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chenying0907 210"/>
              <p:cNvSpPr/>
              <p:nvPr/>
            </p:nvSpPr>
            <p:spPr bwMode="auto">
              <a:xfrm>
                <a:off x="3112" y="1810"/>
                <a:ext cx="161" cy="87"/>
              </a:xfrm>
              <a:custGeom>
                <a:avLst/>
                <a:gdLst>
                  <a:gd name="T0" fmla="*/ 12 w 76"/>
                  <a:gd name="T1" fmla="*/ 18 h 41"/>
                  <a:gd name="T2" fmla="*/ 22 w 76"/>
                  <a:gd name="T3" fmla="*/ 26 h 41"/>
                  <a:gd name="T4" fmla="*/ 33 w 76"/>
                  <a:gd name="T5" fmla="*/ 25 h 41"/>
                  <a:gd name="T6" fmla="*/ 37 w 76"/>
                  <a:gd name="T7" fmla="*/ 28 h 41"/>
                  <a:gd name="T8" fmla="*/ 43 w 76"/>
                  <a:gd name="T9" fmla="*/ 32 h 41"/>
                  <a:gd name="T10" fmla="*/ 48 w 76"/>
                  <a:gd name="T11" fmla="*/ 35 h 41"/>
                  <a:gd name="T12" fmla="*/ 53 w 76"/>
                  <a:gd name="T13" fmla="*/ 33 h 41"/>
                  <a:gd name="T14" fmla="*/ 60 w 76"/>
                  <a:gd name="T15" fmla="*/ 35 h 41"/>
                  <a:gd name="T16" fmla="*/ 63 w 76"/>
                  <a:gd name="T17" fmla="*/ 36 h 41"/>
                  <a:gd name="T18" fmla="*/ 67 w 76"/>
                  <a:gd name="T19" fmla="*/ 40 h 41"/>
                  <a:gd name="T20" fmla="*/ 69 w 76"/>
                  <a:gd name="T21" fmla="*/ 40 h 41"/>
                  <a:gd name="T22" fmla="*/ 72 w 76"/>
                  <a:gd name="T23" fmla="*/ 38 h 41"/>
                  <a:gd name="T24" fmla="*/ 74 w 76"/>
                  <a:gd name="T25" fmla="*/ 36 h 41"/>
                  <a:gd name="T26" fmla="*/ 75 w 76"/>
                  <a:gd name="T27" fmla="*/ 34 h 41"/>
                  <a:gd name="T28" fmla="*/ 71 w 76"/>
                  <a:gd name="T29" fmla="*/ 33 h 41"/>
                  <a:gd name="T30" fmla="*/ 72 w 76"/>
                  <a:gd name="T31" fmla="*/ 31 h 41"/>
                  <a:gd name="T32" fmla="*/ 71 w 76"/>
                  <a:gd name="T33" fmla="*/ 29 h 41"/>
                  <a:gd name="T34" fmla="*/ 73 w 76"/>
                  <a:gd name="T35" fmla="*/ 25 h 41"/>
                  <a:gd name="T36" fmla="*/ 75 w 76"/>
                  <a:gd name="T37" fmla="*/ 22 h 41"/>
                  <a:gd name="T38" fmla="*/ 71 w 76"/>
                  <a:gd name="T39" fmla="*/ 25 h 41"/>
                  <a:gd name="T40" fmla="*/ 67 w 76"/>
                  <a:gd name="T41" fmla="*/ 28 h 41"/>
                  <a:gd name="T42" fmla="*/ 70 w 76"/>
                  <a:gd name="T43" fmla="*/ 22 h 41"/>
                  <a:gd name="T44" fmla="*/ 69 w 76"/>
                  <a:gd name="T45" fmla="*/ 23 h 41"/>
                  <a:gd name="T46" fmla="*/ 70 w 76"/>
                  <a:gd name="T47" fmla="*/ 20 h 41"/>
                  <a:gd name="T48" fmla="*/ 68 w 76"/>
                  <a:gd name="T49" fmla="*/ 20 h 41"/>
                  <a:gd name="T50" fmla="*/ 67 w 76"/>
                  <a:gd name="T51" fmla="*/ 19 h 41"/>
                  <a:gd name="T52" fmla="*/ 62 w 76"/>
                  <a:gd name="T53" fmla="*/ 24 h 41"/>
                  <a:gd name="T54" fmla="*/ 66 w 76"/>
                  <a:gd name="T55" fmla="*/ 18 h 41"/>
                  <a:gd name="T56" fmla="*/ 65 w 76"/>
                  <a:gd name="T57" fmla="*/ 18 h 41"/>
                  <a:gd name="T58" fmla="*/ 60 w 76"/>
                  <a:gd name="T59" fmla="*/ 17 h 41"/>
                  <a:gd name="T60" fmla="*/ 58 w 76"/>
                  <a:gd name="T61" fmla="*/ 17 h 41"/>
                  <a:gd name="T62" fmla="*/ 55 w 76"/>
                  <a:gd name="T63" fmla="*/ 15 h 41"/>
                  <a:gd name="T64" fmla="*/ 53 w 76"/>
                  <a:gd name="T65" fmla="*/ 16 h 41"/>
                  <a:gd name="T66" fmla="*/ 53 w 76"/>
                  <a:gd name="T67" fmla="*/ 15 h 41"/>
                  <a:gd name="T68" fmla="*/ 52 w 76"/>
                  <a:gd name="T69" fmla="*/ 14 h 41"/>
                  <a:gd name="T70" fmla="*/ 50 w 76"/>
                  <a:gd name="T71" fmla="*/ 16 h 41"/>
                  <a:gd name="T72" fmla="*/ 49 w 76"/>
                  <a:gd name="T73" fmla="*/ 13 h 41"/>
                  <a:gd name="T74" fmla="*/ 47 w 76"/>
                  <a:gd name="T75" fmla="*/ 12 h 41"/>
                  <a:gd name="T76" fmla="*/ 45 w 76"/>
                  <a:gd name="T77" fmla="*/ 12 h 41"/>
                  <a:gd name="T78" fmla="*/ 43 w 76"/>
                  <a:gd name="T79" fmla="*/ 11 h 41"/>
                  <a:gd name="T80" fmla="*/ 40 w 76"/>
                  <a:gd name="T81" fmla="*/ 13 h 41"/>
                  <a:gd name="T82" fmla="*/ 40 w 76"/>
                  <a:gd name="T83" fmla="*/ 11 h 41"/>
                  <a:gd name="T84" fmla="*/ 40 w 76"/>
                  <a:gd name="T85" fmla="*/ 11 h 41"/>
                  <a:gd name="T86" fmla="*/ 37 w 76"/>
                  <a:gd name="T87" fmla="*/ 10 h 41"/>
                  <a:gd name="T88" fmla="*/ 34 w 76"/>
                  <a:gd name="T89" fmla="*/ 13 h 41"/>
                  <a:gd name="T90" fmla="*/ 31 w 76"/>
                  <a:gd name="T91" fmla="*/ 14 h 41"/>
                  <a:gd name="T92" fmla="*/ 31 w 76"/>
                  <a:gd name="T93" fmla="*/ 10 h 41"/>
                  <a:gd name="T94" fmla="*/ 26 w 76"/>
                  <a:gd name="T95" fmla="*/ 12 h 41"/>
                  <a:gd name="T96" fmla="*/ 24 w 76"/>
                  <a:gd name="T97" fmla="*/ 12 h 41"/>
                  <a:gd name="T98" fmla="*/ 20 w 76"/>
                  <a:gd name="T99" fmla="*/ 9 h 41"/>
                  <a:gd name="T100" fmla="*/ 20 w 76"/>
                  <a:gd name="T101" fmla="*/ 7 h 41"/>
                  <a:gd name="T102" fmla="*/ 18 w 76"/>
                  <a:gd name="T103" fmla="*/ 6 h 41"/>
                  <a:gd name="T104" fmla="*/ 11 w 76"/>
                  <a:gd name="T105" fmla="*/ 8 h 41"/>
                  <a:gd name="T106" fmla="*/ 4 w 76"/>
                  <a:gd name="T107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6" h="41">
                    <a:moveTo>
                      <a:pt x="3" y="15"/>
                    </a:moveTo>
                    <a:cubicBezTo>
                      <a:pt x="4" y="15"/>
                      <a:pt x="5" y="15"/>
                      <a:pt x="5" y="16"/>
                    </a:cubicBezTo>
                    <a:cubicBezTo>
                      <a:pt x="7" y="16"/>
                      <a:pt x="8" y="22"/>
                      <a:pt x="11" y="21"/>
                    </a:cubicBezTo>
                    <a:cubicBezTo>
                      <a:pt x="11" y="20"/>
                      <a:pt x="11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2" y="20"/>
                      <a:pt x="11" y="20"/>
                    </a:cubicBezTo>
                    <a:cubicBezTo>
                      <a:pt x="12" y="21"/>
                      <a:pt x="13" y="20"/>
                      <a:pt x="14" y="21"/>
                    </a:cubicBezTo>
                    <a:cubicBezTo>
                      <a:pt x="15" y="19"/>
                      <a:pt x="15" y="21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22"/>
                    </a:cubicBezTo>
                    <a:cubicBezTo>
                      <a:pt x="17" y="25"/>
                      <a:pt x="20" y="24"/>
                      <a:pt x="22" y="26"/>
                    </a:cubicBezTo>
                    <a:cubicBezTo>
                      <a:pt x="24" y="27"/>
                      <a:pt x="27" y="26"/>
                      <a:pt x="30" y="26"/>
                    </a:cubicBezTo>
                    <a:cubicBezTo>
                      <a:pt x="31" y="23"/>
                      <a:pt x="31" y="25"/>
                      <a:pt x="33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4"/>
                      <a:pt x="33" y="25"/>
                      <a:pt x="34" y="23"/>
                    </a:cubicBezTo>
                    <a:cubicBezTo>
                      <a:pt x="34" y="22"/>
                      <a:pt x="33" y="26"/>
                      <a:pt x="33" y="25"/>
                    </a:cubicBezTo>
                    <a:cubicBezTo>
                      <a:pt x="33" y="26"/>
                      <a:pt x="34" y="24"/>
                      <a:pt x="34" y="24"/>
                    </a:cubicBezTo>
                    <a:cubicBezTo>
                      <a:pt x="35" y="23"/>
                      <a:pt x="33" y="25"/>
                      <a:pt x="33" y="28"/>
                    </a:cubicBezTo>
                    <a:cubicBezTo>
                      <a:pt x="34" y="27"/>
                      <a:pt x="36" y="26"/>
                      <a:pt x="37" y="27"/>
                    </a:cubicBezTo>
                    <a:cubicBezTo>
                      <a:pt x="36" y="28"/>
                      <a:pt x="37" y="26"/>
                      <a:pt x="37" y="26"/>
                    </a:cubicBezTo>
                    <a:cubicBezTo>
                      <a:pt x="36" y="29"/>
                      <a:pt x="38" y="25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9"/>
                      <a:pt x="38" y="27"/>
                      <a:pt x="38" y="29"/>
                    </a:cubicBezTo>
                    <a:cubicBezTo>
                      <a:pt x="39" y="28"/>
                      <a:pt x="38" y="31"/>
                      <a:pt x="39" y="29"/>
                    </a:cubicBezTo>
                    <a:cubicBezTo>
                      <a:pt x="38" y="31"/>
                      <a:pt x="39" y="30"/>
                      <a:pt x="38" y="31"/>
                    </a:cubicBezTo>
                    <a:cubicBezTo>
                      <a:pt x="40" y="28"/>
                      <a:pt x="38" y="33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1"/>
                      <a:pt x="41" y="33"/>
                      <a:pt x="43" y="32"/>
                    </a:cubicBezTo>
                    <a:cubicBezTo>
                      <a:pt x="44" y="31"/>
                      <a:pt x="43" y="35"/>
                      <a:pt x="44" y="34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3"/>
                      <a:pt x="45" y="34"/>
                    </a:cubicBezTo>
                    <a:cubicBezTo>
                      <a:pt x="46" y="33"/>
                      <a:pt x="45" y="34"/>
                      <a:pt x="46" y="35"/>
                    </a:cubicBezTo>
                    <a:cubicBezTo>
                      <a:pt x="46" y="34"/>
                      <a:pt x="46" y="34"/>
                      <a:pt x="47" y="33"/>
                    </a:cubicBezTo>
                    <a:cubicBezTo>
                      <a:pt x="46" y="36"/>
                      <a:pt x="48" y="33"/>
                      <a:pt x="48" y="35"/>
                    </a:cubicBezTo>
                    <a:cubicBezTo>
                      <a:pt x="49" y="32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8" y="34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50" y="35"/>
                      <a:pt x="51" y="33"/>
                      <a:pt x="50" y="34"/>
                    </a:cubicBezTo>
                    <a:cubicBezTo>
                      <a:pt x="49" y="36"/>
                      <a:pt x="51" y="34"/>
                      <a:pt x="51" y="35"/>
                    </a:cubicBezTo>
                    <a:cubicBezTo>
                      <a:pt x="52" y="33"/>
                      <a:pt x="53" y="32"/>
                      <a:pt x="53" y="33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34"/>
                      <a:pt x="52" y="37"/>
                      <a:pt x="55" y="35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5"/>
                      <a:pt x="55" y="38"/>
                      <a:pt x="58" y="35"/>
                    </a:cubicBezTo>
                    <a:cubicBezTo>
                      <a:pt x="57" y="36"/>
                      <a:pt x="57" y="37"/>
                      <a:pt x="57" y="37"/>
                    </a:cubicBezTo>
                    <a:cubicBezTo>
                      <a:pt x="58" y="36"/>
                      <a:pt x="58" y="36"/>
                      <a:pt x="60" y="35"/>
                    </a:cubicBezTo>
                    <a:cubicBezTo>
                      <a:pt x="60" y="35"/>
                      <a:pt x="59" y="36"/>
                      <a:pt x="59" y="36"/>
                    </a:cubicBezTo>
                    <a:cubicBezTo>
                      <a:pt x="59" y="37"/>
                      <a:pt x="58" y="39"/>
                      <a:pt x="60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0" y="37"/>
                      <a:pt x="62" y="36"/>
                      <a:pt x="61" y="38"/>
                    </a:cubicBezTo>
                    <a:cubicBezTo>
                      <a:pt x="62" y="37"/>
                      <a:pt x="62" y="36"/>
                      <a:pt x="63" y="35"/>
                    </a:cubicBezTo>
                    <a:cubicBezTo>
                      <a:pt x="64" y="35"/>
                      <a:pt x="62" y="37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8"/>
                      <a:pt x="64" y="38"/>
                    </a:cubicBezTo>
                    <a:cubicBezTo>
                      <a:pt x="63" y="40"/>
                      <a:pt x="65" y="38"/>
                      <a:pt x="65" y="39"/>
                    </a:cubicBezTo>
                    <a:cubicBezTo>
                      <a:pt x="66" y="38"/>
                      <a:pt x="65" y="40"/>
                      <a:pt x="67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9"/>
                      <a:pt x="67" y="40"/>
                      <a:pt x="67" y="40"/>
                    </a:cubicBezTo>
                    <a:cubicBezTo>
                      <a:pt x="67" y="41"/>
                      <a:pt x="68" y="39"/>
                      <a:pt x="69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70" y="38"/>
                      <a:pt x="71" y="37"/>
                    </a:cubicBezTo>
                    <a:cubicBezTo>
                      <a:pt x="71" y="38"/>
                      <a:pt x="71" y="37"/>
                      <a:pt x="71" y="38"/>
                    </a:cubicBezTo>
                    <a:cubicBezTo>
                      <a:pt x="70" y="38"/>
                      <a:pt x="69" y="39"/>
                      <a:pt x="68" y="41"/>
                    </a:cubicBezTo>
                    <a:cubicBezTo>
                      <a:pt x="67" y="41"/>
                      <a:pt x="70" y="39"/>
                      <a:pt x="69" y="40"/>
                    </a:cubicBezTo>
                    <a:cubicBezTo>
                      <a:pt x="69" y="41"/>
                      <a:pt x="69" y="41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70" y="40"/>
                    </a:cubicBezTo>
                    <a:cubicBezTo>
                      <a:pt x="70" y="41"/>
                      <a:pt x="70" y="40"/>
                      <a:pt x="70" y="40"/>
                    </a:cubicBezTo>
                    <a:cubicBezTo>
                      <a:pt x="71" y="39"/>
                      <a:pt x="71" y="39"/>
                      <a:pt x="73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3" y="37"/>
                      <a:pt x="74" y="37"/>
                      <a:pt x="73" y="38"/>
                    </a:cubicBezTo>
                    <a:cubicBezTo>
                      <a:pt x="72" y="39"/>
                      <a:pt x="71" y="40"/>
                      <a:pt x="70" y="40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3" y="39"/>
                      <a:pt x="73" y="38"/>
                      <a:pt x="74" y="37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7"/>
                      <a:pt x="75" y="35"/>
                      <a:pt x="73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1" y="39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2" y="37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2" y="36"/>
                      <a:pt x="72" y="36"/>
                    </a:cubicBezTo>
                    <a:cubicBezTo>
                      <a:pt x="72" y="35"/>
                      <a:pt x="74" y="33"/>
                      <a:pt x="75" y="33"/>
                    </a:cubicBezTo>
                    <a:cubicBezTo>
                      <a:pt x="74" y="32"/>
                      <a:pt x="72" y="33"/>
                      <a:pt x="73" y="32"/>
                    </a:cubicBezTo>
                    <a:cubicBezTo>
                      <a:pt x="73" y="32"/>
                      <a:pt x="72" y="32"/>
                      <a:pt x="71" y="33"/>
                    </a:cubicBezTo>
                    <a:cubicBezTo>
                      <a:pt x="71" y="33"/>
                      <a:pt x="73" y="31"/>
                      <a:pt x="72" y="32"/>
                    </a:cubicBezTo>
                    <a:cubicBezTo>
                      <a:pt x="73" y="30"/>
                      <a:pt x="74" y="29"/>
                      <a:pt x="75" y="28"/>
                    </a:cubicBezTo>
                    <a:cubicBezTo>
                      <a:pt x="75" y="28"/>
                      <a:pt x="76" y="27"/>
                      <a:pt x="75" y="27"/>
                    </a:cubicBezTo>
                    <a:cubicBezTo>
                      <a:pt x="76" y="27"/>
                      <a:pt x="76" y="26"/>
                      <a:pt x="76" y="26"/>
                    </a:cubicBezTo>
                    <a:cubicBezTo>
                      <a:pt x="75" y="27"/>
                      <a:pt x="74" y="28"/>
                      <a:pt x="74" y="29"/>
                    </a:cubicBezTo>
                    <a:cubicBezTo>
                      <a:pt x="73" y="31"/>
                      <a:pt x="74" y="29"/>
                      <a:pt x="72" y="31"/>
                    </a:cubicBezTo>
                    <a:cubicBezTo>
                      <a:pt x="72" y="30"/>
                      <a:pt x="72" y="30"/>
                      <a:pt x="71" y="30"/>
                    </a:cubicBezTo>
                    <a:cubicBezTo>
                      <a:pt x="71" y="30"/>
                      <a:pt x="72" y="29"/>
                      <a:pt x="73" y="28"/>
                    </a:cubicBezTo>
                    <a:cubicBezTo>
                      <a:pt x="72" y="29"/>
                      <a:pt x="71" y="30"/>
                      <a:pt x="71" y="29"/>
                    </a:cubicBezTo>
                    <a:cubicBezTo>
                      <a:pt x="70" y="31"/>
                      <a:pt x="70" y="31"/>
                      <a:pt x="69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9" y="31"/>
                      <a:pt x="71" y="29"/>
                      <a:pt x="71" y="29"/>
                    </a:cubicBezTo>
                    <a:cubicBezTo>
                      <a:pt x="72" y="27"/>
                      <a:pt x="71" y="29"/>
                      <a:pt x="72" y="27"/>
                    </a:cubicBezTo>
                    <a:cubicBezTo>
                      <a:pt x="74" y="25"/>
                      <a:pt x="75" y="26"/>
                      <a:pt x="74" y="27"/>
                    </a:cubicBezTo>
                    <a:cubicBezTo>
                      <a:pt x="76" y="25"/>
                      <a:pt x="74" y="26"/>
                      <a:pt x="75" y="25"/>
                    </a:cubicBezTo>
                    <a:cubicBezTo>
                      <a:pt x="75" y="25"/>
                      <a:pt x="74" y="25"/>
                      <a:pt x="73" y="26"/>
                    </a:cubicBezTo>
                    <a:cubicBezTo>
                      <a:pt x="73" y="26"/>
                      <a:pt x="73" y="27"/>
                      <a:pt x="72" y="27"/>
                    </a:cubicBezTo>
                    <a:cubicBezTo>
                      <a:pt x="70" y="29"/>
                      <a:pt x="73" y="26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4"/>
                      <a:pt x="72" y="26"/>
                      <a:pt x="72" y="25"/>
                    </a:cubicBezTo>
                    <a:cubicBezTo>
                      <a:pt x="74" y="23"/>
                      <a:pt x="73" y="25"/>
                      <a:pt x="74" y="24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5" y="21"/>
                      <a:pt x="74" y="24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3"/>
                      <a:pt x="72" y="25"/>
                      <a:pt x="73" y="25"/>
                    </a:cubicBezTo>
                    <a:cubicBezTo>
                      <a:pt x="70" y="27"/>
                      <a:pt x="72" y="25"/>
                      <a:pt x="71" y="25"/>
                    </a:cubicBezTo>
                    <a:cubicBezTo>
                      <a:pt x="70" y="27"/>
                      <a:pt x="72" y="25"/>
                      <a:pt x="71" y="27"/>
                    </a:cubicBezTo>
                    <a:cubicBezTo>
                      <a:pt x="70" y="28"/>
                      <a:pt x="69" y="28"/>
                      <a:pt x="69" y="28"/>
                    </a:cubicBezTo>
                    <a:cubicBezTo>
                      <a:pt x="69" y="28"/>
                      <a:pt x="70" y="26"/>
                      <a:pt x="71" y="25"/>
                    </a:cubicBezTo>
                    <a:cubicBezTo>
                      <a:pt x="71" y="25"/>
                      <a:pt x="71" y="25"/>
                      <a:pt x="71" y="26"/>
                    </a:cubicBezTo>
                    <a:cubicBezTo>
                      <a:pt x="72" y="25"/>
                      <a:pt x="73" y="23"/>
                      <a:pt x="74" y="22"/>
                    </a:cubicBezTo>
                    <a:cubicBezTo>
                      <a:pt x="74" y="21"/>
                      <a:pt x="72" y="24"/>
                      <a:pt x="72" y="23"/>
                    </a:cubicBezTo>
                    <a:cubicBezTo>
                      <a:pt x="73" y="23"/>
                      <a:pt x="71" y="24"/>
                      <a:pt x="71" y="25"/>
                    </a:cubicBezTo>
                    <a:cubicBezTo>
                      <a:pt x="68" y="29"/>
                      <a:pt x="73" y="22"/>
                      <a:pt x="72" y="22"/>
                    </a:cubicBezTo>
                    <a:cubicBezTo>
                      <a:pt x="70" y="25"/>
                      <a:pt x="69" y="25"/>
                      <a:pt x="67" y="28"/>
                    </a:cubicBezTo>
                    <a:cubicBezTo>
                      <a:pt x="67" y="29"/>
                      <a:pt x="66" y="29"/>
                      <a:pt x="66" y="29"/>
                    </a:cubicBezTo>
                    <a:cubicBezTo>
                      <a:pt x="68" y="27"/>
                      <a:pt x="67" y="27"/>
                      <a:pt x="69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3"/>
                      <a:pt x="71" y="21"/>
                      <a:pt x="72" y="21"/>
                    </a:cubicBezTo>
                    <a:cubicBezTo>
                      <a:pt x="71" y="21"/>
                      <a:pt x="71" y="22"/>
                      <a:pt x="70" y="22"/>
                    </a:cubicBezTo>
                    <a:cubicBezTo>
                      <a:pt x="71" y="22"/>
                      <a:pt x="71" y="21"/>
                      <a:pt x="71" y="21"/>
                    </a:cubicBezTo>
                    <a:cubicBezTo>
                      <a:pt x="71" y="22"/>
                      <a:pt x="69" y="23"/>
                      <a:pt x="69" y="23"/>
                    </a:cubicBezTo>
                    <a:cubicBezTo>
                      <a:pt x="69" y="23"/>
                      <a:pt x="70" y="22"/>
                      <a:pt x="70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0" y="21"/>
                      <a:pt x="72" y="19"/>
                      <a:pt x="71" y="20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9" y="22"/>
                      <a:pt x="69" y="22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2"/>
                      <a:pt x="71" y="19"/>
                      <a:pt x="71" y="19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0"/>
                      <a:pt x="68" y="22"/>
                      <a:pt x="69" y="20"/>
                    </a:cubicBezTo>
                    <a:cubicBezTo>
                      <a:pt x="68" y="22"/>
                      <a:pt x="69" y="20"/>
                      <a:pt x="69" y="21"/>
                    </a:cubicBezTo>
                    <a:cubicBezTo>
                      <a:pt x="68" y="23"/>
                      <a:pt x="68" y="22"/>
                      <a:pt x="67" y="22"/>
                    </a:cubicBezTo>
                    <a:cubicBezTo>
                      <a:pt x="69" y="20"/>
                      <a:pt x="67" y="22"/>
                      <a:pt x="67" y="22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9" y="19"/>
                      <a:pt x="66" y="22"/>
                      <a:pt x="67" y="21"/>
                    </a:cubicBezTo>
                    <a:cubicBezTo>
                      <a:pt x="67" y="20"/>
                      <a:pt x="68" y="19"/>
                      <a:pt x="68" y="18"/>
                    </a:cubicBezTo>
                    <a:cubicBezTo>
                      <a:pt x="67" y="21"/>
                      <a:pt x="66" y="21"/>
                      <a:pt x="65" y="23"/>
                    </a:cubicBezTo>
                    <a:cubicBezTo>
                      <a:pt x="66" y="22"/>
                      <a:pt x="67" y="20"/>
                      <a:pt x="68" y="18"/>
                    </a:cubicBezTo>
                    <a:cubicBezTo>
                      <a:pt x="67" y="20"/>
                      <a:pt x="69" y="17"/>
                      <a:pt x="67" y="19"/>
                    </a:cubicBezTo>
                    <a:cubicBezTo>
                      <a:pt x="67" y="20"/>
                      <a:pt x="66" y="20"/>
                      <a:pt x="65" y="21"/>
                    </a:cubicBezTo>
                    <a:cubicBezTo>
                      <a:pt x="65" y="21"/>
                      <a:pt x="66" y="20"/>
                      <a:pt x="66" y="19"/>
                    </a:cubicBezTo>
                    <a:cubicBezTo>
                      <a:pt x="66" y="20"/>
                      <a:pt x="65" y="21"/>
                      <a:pt x="65" y="22"/>
                    </a:cubicBezTo>
                    <a:cubicBezTo>
                      <a:pt x="65" y="21"/>
                      <a:pt x="63" y="23"/>
                      <a:pt x="64" y="22"/>
                    </a:cubicBezTo>
                    <a:cubicBezTo>
                      <a:pt x="65" y="21"/>
                      <a:pt x="65" y="22"/>
                      <a:pt x="65" y="20"/>
                    </a:cubicBezTo>
                    <a:cubicBezTo>
                      <a:pt x="65" y="20"/>
                      <a:pt x="63" y="24"/>
                      <a:pt x="62" y="24"/>
                    </a:cubicBezTo>
                    <a:cubicBezTo>
                      <a:pt x="62" y="25"/>
                      <a:pt x="60" y="27"/>
                      <a:pt x="60" y="28"/>
                    </a:cubicBezTo>
                    <a:cubicBezTo>
                      <a:pt x="60" y="27"/>
                      <a:pt x="60" y="27"/>
                      <a:pt x="61" y="25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3"/>
                      <a:pt x="64" y="22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5" y="19"/>
                      <a:pt x="65" y="18"/>
                      <a:pt x="65" y="18"/>
                    </a:cubicBezTo>
                    <a:cubicBezTo>
                      <a:pt x="64" y="20"/>
                      <a:pt x="65" y="18"/>
                      <a:pt x="65" y="19"/>
                    </a:cubicBezTo>
                    <a:cubicBezTo>
                      <a:pt x="64" y="19"/>
                      <a:pt x="63" y="22"/>
                      <a:pt x="63" y="21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4" y="20"/>
                      <a:pt x="64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7"/>
                      <a:pt x="63" y="17"/>
                      <a:pt x="60" y="20"/>
                    </a:cubicBezTo>
                    <a:cubicBezTo>
                      <a:pt x="61" y="19"/>
                      <a:pt x="61" y="18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0" y="17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6"/>
                      <a:pt x="59" y="18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9"/>
                      <a:pt x="58" y="18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6"/>
                      <a:pt x="59" y="16"/>
                      <a:pt x="58" y="17"/>
                    </a:cubicBezTo>
                    <a:cubicBezTo>
                      <a:pt x="58" y="17"/>
                      <a:pt x="58" y="18"/>
                      <a:pt x="57" y="19"/>
                    </a:cubicBezTo>
                    <a:cubicBezTo>
                      <a:pt x="56" y="21"/>
                      <a:pt x="57" y="19"/>
                      <a:pt x="56" y="2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9" y="15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5"/>
                      <a:pt x="55" y="17"/>
                      <a:pt x="55" y="15"/>
                    </a:cubicBezTo>
                    <a:cubicBezTo>
                      <a:pt x="55" y="16"/>
                      <a:pt x="53" y="19"/>
                      <a:pt x="53" y="19"/>
                    </a:cubicBezTo>
                    <a:cubicBezTo>
                      <a:pt x="52" y="20"/>
                      <a:pt x="54" y="16"/>
                      <a:pt x="55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7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4" y="14"/>
                      <a:pt x="53" y="15"/>
                    </a:cubicBezTo>
                    <a:cubicBezTo>
                      <a:pt x="52" y="16"/>
                      <a:pt x="53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2" y="16"/>
                      <a:pt x="51" y="17"/>
                    </a:cubicBezTo>
                    <a:cubicBezTo>
                      <a:pt x="51" y="18"/>
                      <a:pt x="51" y="16"/>
                      <a:pt x="51" y="16"/>
                    </a:cubicBezTo>
                    <a:cubicBezTo>
                      <a:pt x="52" y="15"/>
                      <a:pt x="51" y="16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1" y="16"/>
                      <a:pt x="51" y="16"/>
                    </a:cubicBezTo>
                    <a:cubicBezTo>
                      <a:pt x="51" y="15"/>
                      <a:pt x="51" y="16"/>
                      <a:pt x="52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6"/>
                      <a:pt x="51" y="16"/>
                      <a:pt x="50" y="17"/>
                    </a:cubicBezTo>
                    <a:cubicBezTo>
                      <a:pt x="50" y="17"/>
                      <a:pt x="49" y="18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6"/>
                      <a:pt x="49" y="18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5"/>
                      <a:pt x="51" y="14"/>
                      <a:pt x="51" y="1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50" y="14"/>
                    </a:cubicBezTo>
                    <a:cubicBezTo>
                      <a:pt x="50" y="12"/>
                      <a:pt x="47" y="18"/>
                      <a:pt x="48" y="16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5"/>
                      <a:pt x="49" y="13"/>
                      <a:pt x="49" y="14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50" y="11"/>
                      <a:pt x="47" y="14"/>
                      <a:pt x="48" y="12"/>
                    </a:cubicBezTo>
                    <a:cubicBezTo>
                      <a:pt x="47" y="14"/>
                      <a:pt x="47" y="12"/>
                      <a:pt x="47" y="13"/>
                    </a:cubicBezTo>
                    <a:cubicBezTo>
                      <a:pt x="48" y="11"/>
                      <a:pt x="46" y="13"/>
                      <a:pt x="47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4" y="18"/>
                      <a:pt x="45" y="15"/>
                    </a:cubicBezTo>
                    <a:cubicBezTo>
                      <a:pt x="45" y="14"/>
                      <a:pt x="46" y="13"/>
                      <a:pt x="46" y="13"/>
                    </a:cubicBezTo>
                    <a:cubicBezTo>
                      <a:pt x="47" y="10"/>
                      <a:pt x="44" y="14"/>
                      <a:pt x="46" y="12"/>
                    </a:cubicBezTo>
                    <a:cubicBezTo>
                      <a:pt x="45" y="12"/>
                      <a:pt x="44" y="14"/>
                      <a:pt x="44" y="15"/>
                    </a:cubicBezTo>
                    <a:cubicBezTo>
                      <a:pt x="44" y="14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0"/>
                      <a:pt x="44" y="11"/>
                      <a:pt x="44" y="12"/>
                    </a:cubicBezTo>
                    <a:cubicBezTo>
                      <a:pt x="44" y="10"/>
                      <a:pt x="43" y="11"/>
                      <a:pt x="44" y="10"/>
                    </a:cubicBezTo>
                    <a:cubicBezTo>
                      <a:pt x="42" y="12"/>
                      <a:pt x="44" y="9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1" y="13"/>
                      <a:pt x="41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9"/>
                      <a:pt x="42" y="11"/>
                      <a:pt x="42" y="10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10"/>
                      <a:pt x="40" y="11"/>
                    </a:cubicBezTo>
                    <a:cubicBezTo>
                      <a:pt x="40" y="9"/>
                      <a:pt x="39" y="10"/>
                      <a:pt x="38" y="11"/>
                    </a:cubicBezTo>
                    <a:cubicBezTo>
                      <a:pt x="38" y="11"/>
                      <a:pt x="39" y="10"/>
                      <a:pt x="39" y="10"/>
                    </a:cubicBezTo>
                    <a:cubicBezTo>
                      <a:pt x="38" y="10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8"/>
                      <a:pt x="36" y="12"/>
                      <a:pt x="37" y="10"/>
                    </a:cubicBezTo>
                    <a:cubicBezTo>
                      <a:pt x="36" y="10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5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3"/>
                      <a:pt x="33" y="13"/>
                    </a:cubicBezTo>
                    <a:cubicBezTo>
                      <a:pt x="33" y="12"/>
                      <a:pt x="33" y="13"/>
                      <a:pt x="34" y="12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4" y="10"/>
                      <a:pt x="33" y="1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2" y="12"/>
                      <a:pt x="30" y="14"/>
                      <a:pt x="29" y="15"/>
                    </a:cubicBezTo>
                    <a:cubicBezTo>
                      <a:pt x="30" y="15"/>
                      <a:pt x="29" y="16"/>
                      <a:pt x="29" y="16"/>
                    </a:cubicBezTo>
                    <a:cubicBezTo>
                      <a:pt x="29" y="15"/>
                      <a:pt x="29" y="16"/>
                      <a:pt x="29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1" y="11"/>
                      <a:pt x="31" y="10"/>
                    </a:cubicBezTo>
                    <a:cubicBezTo>
                      <a:pt x="31" y="11"/>
                      <a:pt x="31" y="10"/>
                      <a:pt x="30" y="10"/>
                    </a:cubicBezTo>
                    <a:cubicBezTo>
                      <a:pt x="29" y="12"/>
                      <a:pt x="29" y="11"/>
                      <a:pt x="28" y="13"/>
                    </a:cubicBezTo>
                    <a:cubicBezTo>
                      <a:pt x="28" y="13"/>
                      <a:pt x="29" y="11"/>
                      <a:pt x="29" y="11"/>
                    </a:cubicBezTo>
                    <a:cubicBezTo>
                      <a:pt x="28" y="11"/>
                      <a:pt x="28" y="10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7" y="10"/>
                      <a:pt x="26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5" y="14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0"/>
                      <a:pt x="25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1"/>
                      <a:pt x="25" y="10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4" y="12"/>
                      <a:pt x="24" y="11"/>
                    </a:cubicBezTo>
                    <a:cubicBezTo>
                      <a:pt x="24" y="11"/>
                      <a:pt x="25" y="10"/>
                      <a:pt x="25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2" y="8"/>
                      <a:pt x="20" y="9"/>
                    </a:cubicBezTo>
                    <a:cubicBezTo>
                      <a:pt x="21" y="7"/>
                      <a:pt x="21" y="8"/>
                      <a:pt x="22" y="6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1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8"/>
                      <a:pt x="21" y="4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7"/>
                      <a:pt x="20" y="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18" y="8"/>
                      <a:pt x="18" y="6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6" y="6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5" y="4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1"/>
                      <a:pt x="8" y="5"/>
                    </a:cubicBezTo>
                    <a:cubicBezTo>
                      <a:pt x="7" y="5"/>
                      <a:pt x="9" y="2"/>
                      <a:pt x="9" y="3"/>
                    </a:cubicBezTo>
                    <a:cubicBezTo>
                      <a:pt x="6" y="5"/>
                      <a:pt x="8" y="0"/>
                      <a:pt x="4" y="4"/>
                    </a:cubicBezTo>
                    <a:cubicBezTo>
                      <a:pt x="3" y="5"/>
                      <a:pt x="0" y="10"/>
                      <a:pt x="0" y="10"/>
                    </a:cubicBezTo>
                    <a:cubicBezTo>
                      <a:pt x="3" y="9"/>
                      <a:pt x="3" y="12"/>
                      <a:pt x="3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chenying0907 211"/>
              <p:cNvSpPr/>
              <p:nvPr/>
            </p:nvSpPr>
            <p:spPr bwMode="auto">
              <a:xfrm>
                <a:off x="3266" y="1867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chenying0907 212"/>
              <p:cNvSpPr/>
              <p:nvPr/>
            </p:nvSpPr>
            <p:spPr bwMode="auto">
              <a:xfrm>
                <a:off x="3266" y="1861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chenying0907 213"/>
              <p:cNvSpPr/>
              <p:nvPr/>
            </p:nvSpPr>
            <p:spPr bwMode="auto">
              <a:xfrm>
                <a:off x="3260" y="185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chenying0907 214"/>
              <p:cNvSpPr/>
              <p:nvPr/>
            </p:nvSpPr>
            <p:spPr bwMode="auto">
              <a:xfrm>
                <a:off x="3260" y="1893"/>
                <a:ext cx="4" cy="6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0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chenying0907 215"/>
              <p:cNvSpPr/>
              <p:nvPr/>
            </p:nvSpPr>
            <p:spPr bwMode="auto">
              <a:xfrm>
                <a:off x="3269" y="18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chenying0907 216"/>
              <p:cNvSpPr/>
              <p:nvPr/>
            </p:nvSpPr>
            <p:spPr bwMode="auto">
              <a:xfrm>
                <a:off x="3260" y="1895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2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0"/>
                      <a:pt x="1" y="2"/>
                      <a:pt x="1" y="2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chenying0907 217"/>
              <p:cNvSpPr/>
              <p:nvPr/>
            </p:nvSpPr>
            <p:spPr bwMode="auto">
              <a:xfrm>
                <a:off x="453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chenying0907 218"/>
              <p:cNvSpPr/>
              <p:nvPr/>
            </p:nvSpPr>
            <p:spPr bwMode="auto">
              <a:xfrm>
                <a:off x="3213" y="188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chenying0907 219"/>
              <p:cNvSpPr/>
              <p:nvPr/>
            </p:nvSpPr>
            <p:spPr bwMode="auto">
              <a:xfrm>
                <a:off x="3190" y="182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chenying0907 220"/>
              <p:cNvSpPr/>
              <p:nvPr/>
            </p:nvSpPr>
            <p:spPr bwMode="auto">
              <a:xfrm>
                <a:off x="3271" y="18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chenying0907 221"/>
              <p:cNvSpPr/>
              <p:nvPr/>
            </p:nvSpPr>
            <p:spPr bwMode="auto">
              <a:xfrm>
                <a:off x="3190" y="187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chenying0907 222"/>
              <p:cNvSpPr/>
              <p:nvPr/>
            </p:nvSpPr>
            <p:spPr bwMode="auto">
              <a:xfrm>
                <a:off x="4574" y="1855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chenying0907 223"/>
              <p:cNvSpPr/>
              <p:nvPr/>
            </p:nvSpPr>
            <p:spPr bwMode="auto">
              <a:xfrm>
                <a:off x="3199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chenying0907 224"/>
              <p:cNvSpPr/>
              <p:nvPr/>
            </p:nvSpPr>
            <p:spPr bwMode="auto">
              <a:xfrm>
                <a:off x="3271" y="1859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chenying0907 225"/>
              <p:cNvSpPr/>
              <p:nvPr/>
            </p:nvSpPr>
            <p:spPr bwMode="auto">
              <a:xfrm>
                <a:off x="3742" y="3006"/>
                <a:ext cx="6" cy="9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1 h 4"/>
                  <a:gd name="T4" fmla="*/ 1 w 3"/>
                  <a:gd name="T5" fmla="*/ 3 h 4"/>
                  <a:gd name="T6" fmla="*/ 0 w 3"/>
                  <a:gd name="T7" fmla="*/ 4 h 4"/>
                  <a:gd name="T8" fmla="*/ 2 w 3"/>
                  <a:gd name="T9" fmla="*/ 1 h 4"/>
                  <a:gd name="T10" fmla="*/ 3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2" y="2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chenying0907 226"/>
              <p:cNvSpPr/>
              <p:nvPr/>
            </p:nvSpPr>
            <p:spPr bwMode="auto">
              <a:xfrm>
                <a:off x="3988" y="301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chenying0907 227"/>
              <p:cNvSpPr/>
              <p:nvPr/>
            </p:nvSpPr>
            <p:spPr bwMode="auto">
              <a:xfrm>
                <a:off x="3742" y="30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Rectangle 228"/>
              <p:cNvSpPr>
                <a:spLocks noChangeArrowheads="1"/>
              </p:cNvSpPr>
              <p:nvPr/>
            </p:nvSpPr>
            <p:spPr bwMode="auto">
              <a:xfrm>
                <a:off x="3748" y="3015"/>
                <a:ext cx="4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chenying0907 229"/>
              <p:cNvSpPr/>
              <p:nvPr/>
            </p:nvSpPr>
            <p:spPr bwMode="auto">
              <a:xfrm>
                <a:off x="3744" y="2894"/>
                <a:ext cx="2" cy="10"/>
              </a:xfrm>
              <a:custGeom>
                <a:avLst/>
                <a:gdLst>
                  <a:gd name="T0" fmla="*/ 0 w 1"/>
                  <a:gd name="T1" fmla="*/ 2 h 5"/>
                  <a:gd name="T2" fmla="*/ 1 w 1"/>
                  <a:gd name="T3" fmla="*/ 3 h 5"/>
                  <a:gd name="T4" fmla="*/ 0 w 1"/>
                  <a:gd name="T5" fmla="*/ 5 h 5"/>
                  <a:gd name="T6" fmla="*/ 1 w 1"/>
                  <a:gd name="T7" fmla="*/ 1 h 5"/>
                  <a:gd name="T8" fmla="*/ 1 w 1"/>
                  <a:gd name="T9" fmla="*/ 0 h 5"/>
                  <a:gd name="T10" fmla="*/ 0 w 1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0" y="2"/>
                    </a:moveTo>
                    <a:cubicBezTo>
                      <a:pt x="0" y="2"/>
                      <a:pt x="0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chenying0907 230"/>
              <p:cNvSpPr/>
              <p:nvPr/>
            </p:nvSpPr>
            <p:spPr bwMode="auto">
              <a:xfrm>
                <a:off x="3744" y="30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chenying0907 231"/>
              <p:cNvSpPr/>
              <p:nvPr/>
            </p:nvSpPr>
            <p:spPr bwMode="auto">
              <a:xfrm>
                <a:off x="3742" y="289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chenying0907 232"/>
              <p:cNvSpPr/>
              <p:nvPr/>
            </p:nvSpPr>
            <p:spPr bwMode="auto">
              <a:xfrm>
                <a:off x="3772" y="3038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0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chenying0907 233"/>
              <p:cNvSpPr/>
              <p:nvPr/>
            </p:nvSpPr>
            <p:spPr bwMode="auto">
              <a:xfrm>
                <a:off x="3895" y="30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chenying0907 234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chenying0907 235"/>
              <p:cNvSpPr/>
              <p:nvPr/>
            </p:nvSpPr>
            <p:spPr bwMode="auto">
              <a:xfrm>
                <a:off x="3742" y="289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chenying0907 236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chenying0907 237"/>
              <p:cNvSpPr/>
              <p:nvPr/>
            </p:nvSpPr>
            <p:spPr bwMode="auto">
              <a:xfrm>
                <a:off x="3755" y="302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Oval 238"/>
              <p:cNvSpPr>
                <a:spLocks noChangeArrowheads="1"/>
              </p:cNvSpPr>
              <p:nvPr/>
            </p:nvSpPr>
            <p:spPr bwMode="auto">
              <a:xfrm>
                <a:off x="3602" y="182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chenying0907 239"/>
              <p:cNvSpPr/>
              <p:nvPr/>
            </p:nvSpPr>
            <p:spPr bwMode="auto">
              <a:xfrm>
                <a:off x="3922" y="2890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chenying0907 240"/>
              <p:cNvSpPr/>
              <p:nvPr/>
            </p:nvSpPr>
            <p:spPr bwMode="auto">
              <a:xfrm>
                <a:off x="3975" y="28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chenying0907 241"/>
              <p:cNvSpPr/>
              <p:nvPr/>
            </p:nvSpPr>
            <p:spPr bwMode="auto">
              <a:xfrm>
                <a:off x="3954" y="288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chenying0907 242"/>
              <p:cNvSpPr/>
              <p:nvPr/>
            </p:nvSpPr>
            <p:spPr bwMode="auto">
              <a:xfrm>
                <a:off x="3725" y="2760"/>
                <a:ext cx="399" cy="159"/>
              </a:xfrm>
              <a:custGeom>
                <a:avLst/>
                <a:gdLst>
                  <a:gd name="T0" fmla="*/ 11 w 188"/>
                  <a:gd name="T1" fmla="*/ 59 h 75"/>
                  <a:gd name="T2" fmla="*/ 17 w 188"/>
                  <a:gd name="T3" fmla="*/ 64 h 75"/>
                  <a:gd name="T4" fmla="*/ 14 w 188"/>
                  <a:gd name="T5" fmla="*/ 70 h 75"/>
                  <a:gd name="T6" fmla="*/ 17 w 188"/>
                  <a:gd name="T7" fmla="*/ 71 h 75"/>
                  <a:gd name="T8" fmla="*/ 21 w 188"/>
                  <a:gd name="T9" fmla="*/ 69 h 75"/>
                  <a:gd name="T10" fmla="*/ 22 w 188"/>
                  <a:gd name="T11" fmla="*/ 71 h 75"/>
                  <a:gd name="T12" fmla="*/ 27 w 188"/>
                  <a:gd name="T13" fmla="*/ 67 h 75"/>
                  <a:gd name="T14" fmla="*/ 30 w 188"/>
                  <a:gd name="T15" fmla="*/ 72 h 75"/>
                  <a:gd name="T16" fmla="*/ 31 w 188"/>
                  <a:gd name="T17" fmla="*/ 74 h 75"/>
                  <a:gd name="T18" fmla="*/ 33 w 188"/>
                  <a:gd name="T19" fmla="*/ 72 h 75"/>
                  <a:gd name="T20" fmla="*/ 37 w 188"/>
                  <a:gd name="T21" fmla="*/ 74 h 75"/>
                  <a:gd name="T22" fmla="*/ 40 w 188"/>
                  <a:gd name="T23" fmla="*/ 69 h 75"/>
                  <a:gd name="T24" fmla="*/ 43 w 188"/>
                  <a:gd name="T25" fmla="*/ 64 h 75"/>
                  <a:gd name="T26" fmla="*/ 45 w 188"/>
                  <a:gd name="T27" fmla="*/ 69 h 75"/>
                  <a:gd name="T28" fmla="*/ 54 w 188"/>
                  <a:gd name="T29" fmla="*/ 69 h 75"/>
                  <a:gd name="T30" fmla="*/ 58 w 188"/>
                  <a:gd name="T31" fmla="*/ 69 h 75"/>
                  <a:gd name="T32" fmla="*/ 62 w 188"/>
                  <a:gd name="T33" fmla="*/ 68 h 75"/>
                  <a:gd name="T34" fmla="*/ 73 w 188"/>
                  <a:gd name="T35" fmla="*/ 66 h 75"/>
                  <a:gd name="T36" fmla="*/ 76 w 188"/>
                  <a:gd name="T37" fmla="*/ 65 h 75"/>
                  <a:gd name="T38" fmla="*/ 77 w 188"/>
                  <a:gd name="T39" fmla="*/ 64 h 75"/>
                  <a:gd name="T40" fmla="*/ 80 w 188"/>
                  <a:gd name="T41" fmla="*/ 62 h 75"/>
                  <a:gd name="T42" fmla="*/ 83 w 188"/>
                  <a:gd name="T43" fmla="*/ 63 h 75"/>
                  <a:gd name="T44" fmla="*/ 86 w 188"/>
                  <a:gd name="T45" fmla="*/ 61 h 75"/>
                  <a:gd name="T46" fmla="*/ 94 w 188"/>
                  <a:gd name="T47" fmla="*/ 61 h 75"/>
                  <a:gd name="T48" fmla="*/ 100 w 188"/>
                  <a:gd name="T49" fmla="*/ 59 h 75"/>
                  <a:gd name="T50" fmla="*/ 105 w 188"/>
                  <a:gd name="T51" fmla="*/ 59 h 75"/>
                  <a:gd name="T52" fmla="*/ 108 w 188"/>
                  <a:gd name="T53" fmla="*/ 57 h 75"/>
                  <a:gd name="T54" fmla="*/ 109 w 188"/>
                  <a:gd name="T55" fmla="*/ 57 h 75"/>
                  <a:gd name="T56" fmla="*/ 114 w 188"/>
                  <a:gd name="T57" fmla="*/ 54 h 75"/>
                  <a:gd name="T58" fmla="*/ 120 w 188"/>
                  <a:gd name="T59" fmla="*/ 53 h 75"/>
                  <a:gd name="T60" fmla="*/ 124 w 188"/>
                  <a:gd name="T61" fmla="*/ 50 h 75"/>
                  <a:gd name="T62" fmla="*/ 127 w 188"/>
                  <a:gd name="T63" fmla="*/ 41 h 75"/>
                  <a:gd name="T64" fmla="*/ 133 w 188"/>
                  <a:gd name="T65" fmla="*/ 44 h 75"/>
                  <a:gd name="T66" fmla="*/ 139 w 188"/>
                  <a:gd name="T67" fmla="*/ 41 h 75"/>
                  <a:gd name="T68" fmla="*/ 144 w 188"/>
                  <a:gd name="T69" fmla="*/ 39 h 75"/>
                  <a:gd name="T70" fmla="*/ 156 w 188"/>
                  <a:gd name="T71" fmla="*/ 34 h 75"/>
                  <a:gd name="T72" fmla="*/ 160 w 188"/>
                  <a:gd name="T73" fmla="*/ 33 h 75"/>
                  <a:gd name="T74" fmla="*/ 170 w 188"/>
                  <a:gd name="T75" fmla="*/ 21 h 75"/>
                  <a:gd name="T76" fmla="*/ 173 w 188"/>
                  <a:gd name="T77" fmla="*/ 18 h 75"/>
                  <a:gd name="T78" fmla="*/ 169 w 188"/>
                  <a:gd name="T79" fmla="*/ 9 h 75"/>
                  <a:gd name="T80" fmla="*/ 149 w 188"/>
                  <a:gd name="T81" fmla="*/ 20 h 75"/>
                  <a:gd name="T82" fmla="*/ 110 w 188"/>
                  <a:gd name="T83" fmla="*/ 42 h 75"/>
                  <a:gd name="T84" fmla="*/ 103 w 188"/>
                  <a:gd name="T85" fmla="*/ 39 h 75"/>
                  <a:gd name="T86" fmla="*/ 88 w 188"/>
                  <a:gd name="T87" fmla="*/ 44 h 75"/>
                  <a:gd name="T88" fmla="*/ 69 w 188"/>
                  <a:gd name="T89" fmla="*/ 48 h 75"/>
                  <a:gd name="T90" fmla="*/ 59 w 188"/>
                  <a:gd name="T91" fmla="*/ 49 h 75"/>
                  <a:gd name="T92" fmla="*/ 44 w 188"/>
                  <a:gd name="T93" fmla="*/ 52 h 75"/>
                  <a:gd name="T94" fmla="*/ 29 w 188"/>
                  <a:gd name="T95" fmla="*/ 53 h 75"/>
                  <a:gd name="T96" fmla="*/ 19 w 188"/>
                  <a:gd name="T97" fmla="*/ 53 h 75"/>
                  <a:gd name="T98" fmla="*/ 10 w 188"/>
                  <a:gd name="T99" fmla="*/ 49 h 75"/>
                  <a:gd name="T100" fmla="*/ 7 w 188"/>
                  <a:gd name="T101" fmla="*/ 47 h 75"/>
                  <a:gd name="T102" fmla="*/ 5 w 188"/>
                  <a:gd name="T103" fmla="*/ 47 h 75"/>
                  <a:gd name="T104" fmla="*/ 3 w 188"/>
                  <a:gd name="T105" fmla="*/ 5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8" h="75">
                    <a:moveTo>
                      <a:pt x="5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5" y="54"/>
                      <a:pt x="6" y="54"/>
                    </a:cubicBezTo>
                    <a:cubicBezTo>
                      <a:pt x="6" y="55"/>
                      <a:pt x="4" y="57"/>
                      <a:pt x="4" y="58"/>
                    </a:cubicBezTo>
                    <a:cubicBezTo>
                      <a:pt x="5" y="58"/>
                      <a:pt x="7" y="58"/>
                      <a:pt x="7" y="60"/>
                    </a:cubicBezTo>
                    <a:cubicBezTo>
                      <a:pt x="8" y="60"/>
                      <a:pt x="10" y="59"/>
                      <a:pt x="11" y="59"/>
                    </a:cubicBezTo>
                    <a:cubicBezTo>
                      <a:pt x="12" y="59"/>
                      <a:pt x="10" y="61"/>
                      <a:pt x="11" y="60"/>
                    </a:cubicBezTo>
                    <a:cubicBezTo>
                      <a:pt x="11" y="61"/>
                      <a:pt x="10" y="62"/>
                      <a:pt x="10" y="63"/>
                    </a:cubicBezTo>
                    <a:cubicBezTo>
                      <a:pt x="10" y="62"/>
                      <a:pt x="11" y="64"/>
                      <a:pt x="12" y="61"/>
                    </a:cubicBezTo>
                    <a:cubicBezTo>
                      <a:pt x="12" y="62"/>
                      <a:pt x="14" y="63"/>
                      <a:pt x="15" y="63"/>
                    </a:cubicBezTo>
                    <a:cubicBezTo>
                      <a:pt x="14" y="63"/>
                      <a:pt x="14" y="64"/>
                      <a:pt x="14" y="65"/>
                    </a:cubicBezTo>
                    <a:cubicBezTo>
                      <a:pt x="15" y="64"/>
                      <a:pt x="16" y="63"/>
                      <a:pt x="17" y="64"/>
                    </a:cubicBezTo>
                    <a:cubicBezTo>
                      <a:pt x="17" y="62"/>
                      <a:pt x="17" y="62"/>
                      <a:pt x="18" y="60"/>
                    </a:cubicBezTo>
                    <a:cubicBezTo>
                      <a:pt x="18" y="60"/>
                      <a:pt x="18" y="59"/>
                      <a:pt x="18" y="60"/>
                    </a:cubicBezTo>
                    <a:cubicBezTo>
                      <a:pt x="18" y="61"/>
                      <a:pt x="17" y="64"/>
                      <a:pt x="18" y="64"/>
                    </a:cubicBezTo>
                    <a:cubicBezTo>
                      <a:pt x="17" y="67"/>
                      <a:pt x="17" y="64"/>
                      <a:pt x="16" y="67"/>
                    </a:cubicBezTo>
                    <a:cubicBezTo>
                      <a:pt x="15" y="69"/>
                      <a:pt x="14" y="68"/>
                      <a:pt x="14" y="67"/>
                    </a:cubicBezTo>
                    <a:cubicBezTo>
                      <a:pt x="12" y="69"/>
                      <a:pt x="14" y="67"/>
                      <a:pt x="14" y="70"/>
                    </a:cubicBezTo>
                    <a:cubicBezTo>
                      <a:pt x="14" y="70"/>
                      <a:pt x="15" y="68"/>
                      <a:pt x="16" y="68"/>
                    </a:cubicBezTo>
                    <a:cubicBezTo>
                      <a:pt x="17" y="67"/>
                      <a:pt x="16" y="67"/>
                      <a:pt x="17" y="66"/>
                    </a:cubicBezTo>
                    <a:cubicBezTo>
                      <a:pt x="19" y="64"/>
                      <a:pt x="18" y="68"/>
                      <a:pt x="18" y="68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8" y="70"/>
                      <a:pt x="18" y="68"/>
                      <a:pt x="19" y="69"/>
                    </a:cubicBezTo>
                    <a:cubicBezTo>
                      <a:pt x="19" y="72"/>
                      <a:pt x="18" y="69"/>
                      <a:pt x="17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4"/>
                      <a:pt x="18" y="70"/>
                      <a:pt x="19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69"/>
                      <a:pt x="19" y="69"/>
                    </a:cubicBezTo>
                    <a:cubicBezTo>
                      <a:pt x="20" y="66"/>
                      <a:pt x="20" y="69"/>
                      <a:pt x="21" y="69"/>
                    </a:cubicBezTo>
                    <a:cubicBezTo>
                      <a:pt x="22" y="67"/>
                      <a:pt x="21" y="69"/>
                      <a:pt x="21" y="67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2" y="67"/>
                      <a:pt x="22" y="68"/>
                    </a:cubicBezTo>
                    <a:cubicBezTo>
                      <a:pt x="22" y="69"/>
                      <a:pt x="22" y="69"/>
                      <a:pt x="22" y="68"/>
                    </a:cubicBezTo>
                    <a:cubicBezTo>
                      <a:pt x="21" y="69"/>
                      <a:pt x="22" y="71"/>
                      <a:pt x="21" y="73"/>
                    </a:cubicBezTo>
                    <a:cubicBezTo>
                      <a:pt x="21" y="74"/>
                      <a:pt x="22" y="72"/>
                      <a:pt x="22" y="71"/>
                    </a:cubicBezTo>
                    <a:cubicBezTo>
                      <a:pt x="22" y="71"/>
                      <a:pt x="23" y="69"/>
                      <a:pt x="22" y="69"/>
                    </a:cubicBezTo>
                    <a:cubicBezTo>
                      <a:pt x="25" y="64"/>
                      <a:pt x="23" y="72"/>
                      <a:pt x="24" y="72"/>
                    </a:cubicBezTo>
                    <a:cubicBezTo>
                      <a:pt x="24" y="69"/>
                      <a:pt x="26" y="68"/>
                      <a:pt x="26" y="64"/>
                    </a:cubicBezTo>
                    <a:cubicBezTo>
                      <a:pt x="26" y="64"/>
                      <a:pt x="27" y="63"/>
                      <a:pt x="27" y="63"/>
                    </a:cubicBezTo>
                    <a:cubicBezTo>
                      <a:pt x="26" y="65"/>
                      <a:pt x="27" y="65"/>
                      <a:pt x="2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7" y="72"/>
                      <a:pt x="27" y="73"/>
                    </a:cubicBezTo>
                    <a:cubicBezTo>
                      <a:pt x="28" y="73"/>
                      <a:pt x="27" y="71"/>
                      <a:pt x="28" y="71"/>
                    </a:cubicBezTo>
                    <a:cubicBezTo>
                      <a:pt x="27" y="72"/>
                      <a:pt x="28" y="73"/>
                      <a:pt x="28" y="73"/>
                    </a:cubicBezTo>
                    <a:cubicBezTo>
                      <a:pt x="27" y="72"/>
                      <a:pt x="28" y="70"/>
                      <a:pt x="29" y="70"/>
                    </a:cubicBezTo>
                    <a:cubicBezTo>
                      <a:pt x="29" y="70"/>
                      <a:pt x="30" y="72"/>
                      <a:pt x="30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2"/>
                      <a:pt x="29" y="75"/>
                      <a:pt x="29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1" y="69"/>
                      <a:pt x="31" y="71"/>
                      <a:pt x="31" y="70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1"/>
                      <a:pt x="30" y="75"/>
                      <a:pt x="31" y="7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3"/>
                      <a:pt x="32" y="73"/>
                      <a:pt x="33" y="73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3"/>
                      <a:pt x="34" y="71"/>
                      <a:pt x="34" y="73"/>
                    </a:cubicBezTo>
                    <a:cubicBezTo>
                      <a:pt x="34" y="70"/>
                      <a:pt x="33" y="73"/>
                      <a:pt x="33" y="72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72"/>
                      <a:pt x="35" y="70"/>
                      <a:pt x="35" y="70"/>
                    </a:cubicBezTo>
                    <a:cubicBezTo>
                      <a:pt x="35" y="71"/>
                      <a:pt x="35" y="72"/>
                      <a:pt x="36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4"/>
                      <a:pt x="37" y="70"/>
                      <a:pt x="37" y="71"/>
                    </a:cubicBezTo>
                    <a:cubicBezTo>
                      <a:pt x="37" y="72"/>
                      <a:pt x="37" y="73"/>
                      <a:pt x="37" y="74"/>
                    </a:cubicBezTo>
                    <a:cubicBezTo>
                      <a:pt x="37" y="71"/>
                      <a:pt x="38" y="70"/>
                      <a:pt x="38" y="69"/>
                    </a:cubicBezTo>
                    <a:cubicBezTo>
                      <a:pt x="39" y="70"/>
                      <a:pt x="38" y="72"/>
                      <a:pt x="38" y="74"/>
                    </a:cubicBezTo>
                    <a:cubicBezTo>
                      <a:pt x="38" y="72"/>
                      <a:pt x="39" y="75"/>
                      <a:pt x="39" y="73"/>
                    </a:cubicBezTo>
                    <a:cubicBezTo>
                      <a:pt x="39" y="72"/>
                      <a:pt x="39" y="71"/>
                      <a:pt x="39" y="70"/>
                    </a:cubicBezTo>
                    <a:cubicBezTo>
                      <a:pt x="40" y="70"/>
                      <a:pt x="39" y="71"/>
                      <a:pt x="40" y="72"/>
                    </a:cubicBezTo>
                    <a:cubicBezTo>
                      <a:pt x="40" y="72"/>
                      <a:pt x="41" y="69"/>
                      <a:pt x="40" y="69"/>
                    </a:cubicBezTo>
                    <a:cubicBezTo>
                      <a:pt x="41" y="69"/>
                      <a:pt x="41" y="67"/>
                      <a:pt x="42" y="68"/>
                    </a:cubicBezTo>
                    <a:cubicBezTo>
                      <a:pt x="42" y="70"/>
                      <a:pt x="41" y="69"/>
                      <a:pt x="41" y="70"/>
                    </a:cubicBezTo>
                    <a:cubicBezTo>
                      <a:pt x="42" y="70"/>
                      <a:pt x="41" y="66"/>
                      <a:pt x="42" y="66"/>
                    </a:cubicBezTo>
                    <a:cubicBezTo>
                      <a:pt x="42" y="65"/>
                      <a:pt x="42" y="62"/>
                      <a:pt x="43" y="61"/>
                    </a:cubicBezTo>
                    <a:cubicBezTo>
                      <a:pt x="44" y="62"/>
                      <a:pt x="42" y="62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7"/>
                      <a:pt x="42" y="68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1"/>
                      <a:pt x="44" y="72"/>
                      <a:pt x="44" y="72"/>
                    </a:cubicBezTo>
                    <a:cubicBezTo>
                      <a:pt x="44" y="70"/>
                      <a:pt x="44" y="72"/>
                      <a:pt x="44" y="71"/>
                    </a:cubicBezTo>
                    <a:cubicBezTo>
                      <a:pt x="44" y="71"/>
                      <a:pt x="45" y="68"/>
                      <a:pt x="45" y="69"/>
                    </a:cubicBezTo>
                    <a:cubicBezTo>
                      <a:pt x="45" y="70"/>
                      <a:pt x="46" y="71"/>
                      <a:pt x="45" y="72"/>
                    </a:cubicBezTo>
                    <a:cubicBezTo>
                      <a:pt x="46" y="73"/>
                      <a:pt x="45" y="70"/>
                      <a:pt x="46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8" y="72"/>
                      <a:pt x="50" y="72"/>
                      <a:pt x="52" y="68"/>
                    </a:cubicBezTo>
                    <a:cubicBezTo>
                      <a:pt x="52" y="70"/>
                      <a:pt x="53" y="70"/>
                      <a:pt x="54" y="71"/>
                    </a:cubicBezTo>
                    <a:cubicBezTo>
                      <a:pt x="53" y="70"/>
                      <a:pt x="54" y="69"/>
                      <a:pt x="54" y="69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2"/>
                      <a:pt x="56" y="70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1"/>
                      <a:pt x="57" y="69"/>
                      <a:pt x="58" y="6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8"/>
                      <a:pt x="59" y="68"/>
                      <a:pt x="59" y="70"/>
                    </a:cubicBezTo>
                    <a:cubicBezTo>
                      <a:pt x="60" y="70"/>
                      <a:pt x="60" y="69"/>
                      <a:pt x="59" y="69"/>
                    </a:cubicBezTo>
                    <a:cubicBezTo>
                      <a:pt x="60" y="70"/>
                      <a:pt x="61" y="70"/>
                      <a:pt x="62" y="69"/>
                    </a:cubicBezTo>
                    <a:cubicBezTo>
                      <a:pt x="62" y="68"/>
                      <a:pt x="62" y="68"/>
                      <a:pt x="62" y="66"/>
                    </a:cubicBezTo>
                    <a:cubicBezTo>
                      <a:pt x="61" y="64"/>
                      <a:pt x="62" y="67"/>
                      <a:pt x="62" y="65"/>
                    </a:cubicBezTo>
                    <a:cubicBezTo>
                      <a:pt x="62" y="66"/>
                      <a:pt x="63" y="67"/>
                      <a:pt x="62" y="68"/>
                    </a:cubicBezTo>
                    <a:cubicBezTo>
                      <a:pt x="64" y="71"/>
                      <a:pt x="65" y="68"/>
                      <a:pt x="67" y="68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8" y="69"/>
                      <a:pt x="69" y="67"/>
                      <a:pt x="70" y="67"/>
                    </a:cubicBezTo>
                    <a:cubicBezTo>
                      <a:pt x="70" y="66"/>
                      <a:pt x="70" y="64"/>
                      <a:pt x="71" y="64"/>
                    </a:cubicBezTo>
                    <a:cubicBezTo>
                      <a:pt x="71" y="61"/>
                      <a:pt x="71" y="66"/>
                      <a:pt x="72" y="67"/>
                    </a:cubicBezTo>
                    <a:cubicBezTo>
                      <a:pt x="72" y="66"/>
                      <a:pt x="73" y="66"/>
                      <a:pt x="73" y="66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5"/>
                      <a:pt x="73" y="65"/>
                      <a:pt x="74" y="65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5" y="67"/>
                      <a:pt x="75" y="67"/>
                    </a:cubicBezTo>
                    <a:cubicBezTo>
                      <a:pt x="75" y="65"/>
                      <a:pt x="76" y="66"/>
                      <a:pt x="76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8" y="67"/>
                      <a:pt x="77" y="64"/>
                      <a:pt x="77" y="63"/>
                    </a:cubicBezTo>
                    <a:cubicBezTo>
                      <a:pt x="77" y="62"/>
                      <a:pt x="78" y="64"/>
                      <a:pt x="78" y="64"/>
                    </a:cubicBezTo>
                    <a:cubicBezTo>
                      <a:pt x="78" y="65"/>
                      <a:pt x="78" y="64"/>
                      <a:pt x="77" y="64"/>
                    </a:cubicBezTo>
                    <a:cubicBezTo>
                      <a:pt x="77" y="66"/>
                      <a:pt x="78" y="65"/>
                      <a:pt x="78" y="66"/>
                    </a:cubicBezTo>
                    <a:cubicBezTo>
                      <a:pt x="78" y="66"/>
                      <a:pt x="78" y="64"/>
                      <a:pt x="78" y="64"/>
                    </a:cubicBezTo>
                    <a:cubicBezTo>
                      <a:pt x="79" y="64"/>
                      <a:pt x="79" y="64"/>
                      <a:pt x="80" y="65"/>
                    </a:cubicBezTo>
                    <a:cubicBezTo>
                      <a:pt x="80" y="64"/>
                      <a:pt x="80" y="65"/>
                      <a:pt x="80" y="64"/>
                    </a:cubicBezTo>
                    <a:cubicBezTo>
                      <a:pt x="80" y="64"/>
                      <a:pt x="79" y="63"/>
                      <a:pt x="79" y="62"/>
                    </a:cubicBezTo>
                    <a:cubicBezTo>
                      <a:pt x="79" y="62"/>
                      <a:pt x="80" y="61"/>
                      <a:pt x="80" y="6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1" y="62"/>
                      <a:pt x="80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2" y="61"/>
                    </a:cubicBezTo>
                    <a:cubicBezTo>
                      <a:pt x="82" y="63"/>
                      <a:pt x="82" y="65"/>
                      <a:pt x="83" y="6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4" y="63"/>
                      <a:pt x="84" y="64"/>
                      <a:pt x="84" y="65"/>
                    </a:cubicBezTo>
                    <a:cubicBezTo>
                      <a:pt x="85" y="65"/>
                      <a:pt x="84" y="60"/>
                      <a:pt x="85" y="61"/>
                    </a:cubicBezTo>
                    <a:cubicBezTo>
                      <a:pt x="85" y="63"/>
                      <a:pt x="86" y="63"/>
                      <a:pt x="86" y="64"/>
                    </a:cubicBezTo>
                    <a:cubicBezTo>
                      <a:pt x="86" y="63"/>
                      <a:pt x="86" y="63"/>
                      <a:pt x="86" y="62"/>
                    </a:cubicBezTo>
                    <a:cubicBezTo>
                      <a:pt x="86" y="62"/>
                      <a:pt x="86" y="64"/>
                      <a:pt x="86" y="63"/>
                    </a:cubicBezTo>
                    <a:cubicBezTo>
                      <a:pt x="85" y="61"/>
                      <a:pt x="86" y="62"/>
                      <a:pt x="86" y="61"/>
                    </a:cubicBezTo>
                    <a:cubicBezTo>
                      <a:pt x="88" y="65"/>
                      <a:pt x="89" y="62"/>
                      <a:pt x="91" y="64"/>
                    </a:cubicBezTo>
                    <a:cubicBezTo>
                      <a:pt x="90" y="61"/>
                      <a:pt x="91" y="63"/>
                      <a:pt x="91" y="62"/>
                    </a:cubicBezTo>
                    <a:cubicBezTo>
                      <a:pt x="92" y="64"/>
                      <a:pt x="92" y="61"/>
                      <a:pt x="93" y="63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1"/>
                      <a:pt x="92" y="56"/>
                      <a:pt x="94" y="59"/>
                    </a:cubicBezTo>
                    <a:cubicBezTo>
                      <a:pt x="94" y="60"/>
                      <a:pt x="94" y="61"/>
                      <a:pt x="94" y="61"/>
                    </a:cubicBezTo>
                    <a:cubicBezTo>
                      <a:pt x="95" y="64"/>
                      <a:pt x="95" y="59"/>
                      <a:pt x="96" y="62"/>
                    </a:cubicBezTo>
                    <a:cubicBezTo>
                      <a:pt x="96" y="61"/>
                      <a:pt x="95" y="59"/>
                      <a:pt x="96" y="58"/>
                    </a:cubicBezTo>
                    <a:cubicBezTo>
                      <a:pt x="96" y="59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60"/>
                    </a:cubicBezTo>
                    <a:cubicBezTo>
                      <a:pt x="99" y="61"/>
                      <a:pt x="98" y="61"/>
                      <a:pt x="98" y="61"/>
                    </a:cubicBezTo>
                    <a:cubicBezTo>
                      <a:pt x="99" y="62"/>
                      <a:pt x="99" y="60"/>
                      <a:pt x="100" y="59"/>
                    </a:cubicBezTo>
                    <a:cubicBezTo>
                      <a:pt x="101" y="61"/>
                      <a:pt x="101" y="60"/>
                      <a:pt x="102" y="61"/>
                    </a:cubicBezTo>
                    <a:cubicBezTo>
                      <a:pt x="102" y="58"/>
                      <a:pt x="104" y="61"/>
                      <a:pt x="103" y="58"/>
                    </a:cubicBez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3" y="56"/>
                      <a:pt x="104" y="56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61"/>
                      <a:pt x="105" y="58"/>
                      <a:pt x="105" y="59"/>
                    </a:cubicBezTo>
                    <a:cubicBezTo>
                      <a:pt x="105" y="58"/>
                      <a:pt x="106" y="59"/>
                      <a:pt x="106" y="58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7" y="58"/>
                      <a:pt x="107" y="58"/>
                    </a:cubicBezTo>
                    <a:cubicBezTo>
                      <a:pt x="107" y="59"/>
                      <a:pt x="108" y="58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9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7"/>
                      <a:pt x="109" y="57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59"/>
                      <a:pt x="110" y="57"/>
                      <a:pt x="110" y="57"/>
                    </a:cubicBezTo>
                    <a:cubicBezTo>
                      <a:pt x="111" y="58"/>
                      <a:pt x="113" y="56"/>
                      <a:pt x="113" y="55"/>
                    </a:cubicBezTo>
                    <a:cubicBezTo>
                      <a:pt x="113" y="55"/>
                      <a:pt x="113" y="56"/>
                      <a:pt x="113" y="55"/>
                    </a:cubicBezTo>
                    <a:cubicBezTo>
                      <a:pt x="114" y="55"/>
                      <a:pt x="114" y="53"/>
                      <a:pt x="114" y="54"/>
                    </a:cubicBezTo>
                    <a:cubicBezTo>
                      <a:pt x="114" y="54"/>
                      <a:pt x="115" y="55"/>
                      <a:pt x="115" y="55"/>
                    </a:cubicBezTo>
                    <a:cubicBezTo>
                      <a:pt x="115" y="56"/>
                      <a:pt x="115" y="54"/>
                      <a:pt x="115" y="54"/>
                    </a:cubicBezTo>
                    <a:cubicBezTo>
                      <a:pt x="116" y="56"/>
                      <a:pt x="116" y="52"/>
                      <a:pt x="118" y="53"/>
                    </a:cubicBezTo>
                    <a:cubicBezTo>
                      <a:pt x="118" y="53"/>
                      <a:pt x="118" y="54"/>
                      <a:pt x="118" y="55"/>
                    </a:cubicBezTo>
                    <a:cubicBezTo>
                      <a:pt x="119" y="54"/>
                      <a:pt x="119" y="53"/>
                      <a:pt x="120" y="51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1" y="52"/>
                      <a:pt x="121" y="51"/>
                    </a:cubicBezTo>
                    <a:cubicBezTo>
                      <a:pt x="120" y="50"/>
                      <a:pt x="120" y="48"/>
                      <a:pt x="121" y="49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3" y="51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5" y="50"/>
                      <a:pt x="125" y="50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5" y="45"/>
                      <a:pt x="126" y="47"/>
                      <a:pt x="126" y="48"/>
                    </a:cubicBezTo>
                    <a:cubicBezTo>
                      <a:pt x="127" y="47"/>
                      <a:pt x="126" y="44"/>
                      <a:pt x="126" y="42"/>
                    </a:cubicBezTo>
                    <a:cubicBezTo>
                      <a:pt x="127" y="43"/>
                      <a:pt x="127" y="41"/>
                      <a:pt x="127" y="41"/>
                    </a:cubicBezTo>
                    <a:cubicBezTo>
                      <a:pt x="128" y="42"/>
                      <a:pt x="127" y="41"/>
                      <a:pt x="127" y="42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4"/>
                      <a:pt x="129" y="46"/>
                      <a:pt x="129" y="47"/>
                    </a:cubicBezTo>
                    <a:cubicBezTo>
                      <a:pt x="129" y="46"/>
                      <a:pt x="131" y="46"/>
                      <a:pt x="132" y="46"/>
                    </a:cubicBezTo>
                    <a:cubicBezTo>
                      <a:pt x="130" y="44"/>
                      <a:pt x="132" y="45"/>
                      <a:pt x="132" y="42"/>
                    </a:cubicBezTo>
                    <a:cubicBezTo>
                      <a:pt x="132" y="41"/>
                      <a:pt x="133" y="44"/>
                      <a:pt x="133" y="44"/>
                    </a:cubicBezTo>
                    <a:cubicBezTo>
                      <a:pt x="134" y="43"/>
                      <a:pt x="135" y="44"/>
                      <a:pt x="136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6" y="42"/>
                      <a:pt x="138" y="43"/>
                      <a:pt x="138" y="40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9" y="42"/>
                      <a:pt x="137" y="39"/>
                      <a:pt x="139" y="40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0"/>
                      <a:pt x="140" y="42"/>
                      <a:pt x="140" y="39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1" y="40"/>
                      <a:pt x="142" y="40"/>
                      <a:pt x="142" y="38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3" y="41"/>
                      <a:pt x="142" y="38"/>
                      <a:pt x="143" y="38"/>
                    </a:cubicBezTo>
                    <a:cubicBezTo>
                      <a:pt x="143" y="38"/>
                      <a:pt x="144" y="39"/>
                      <a:pt x="144" y="39"/>
                    </a:cubicBezTo>
                    <a:cubicBezTo>
                      <a:pt x="143" y="38"/>
                      <a:pt x="144" y="38"/>
                      <a:pt x="144" y="37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9" y="37"/>
                      <a:pt x="152" y="36"/>
                      <a:pt x="154" y="33"/>
                    </a:cubicBezTo>
                    <a:cubicBezTo>
                      <a:pt x="156" y="35"/>
                      <a:pt x="154" y="35"/>
                      <a:pt x="155" y="36"/>
                    </a:cubicBezTo>
                    <a:cubicBezTo>
                      <a:pt x="154" y="34"/>
                      <a:pt x="155" y="35"/>
                      <a:pt x="156" y="34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4"/>
                      <a:pt x="157" y="35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2"/>
                      <a:pt x="159" y="36"/>
                      <a:pt x="158" y="33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2"/>
                      <a:pt x="160" y="35"/>
                      <a:pt x="160" y="33"/>
                    </a:cubicBezTo>
                    <a:cubicBezTo>
                      <a:pt x="160" y="33"/>
                      <a:pt x="160" y="33"/>
                      <a:pt x="160" y="33"/>
                    </a:cubicBezTo>
                    <a:cubicBezTo>
                      <a:pt x="161" y="34"/>
                      <a:pt x="160" y="30"/>
                      <a:pt x="161" y="32"/>
                    </a:cubicBezTo>
                    <a:cubicBezTo>
                      <a:pt x="162" y="31"/>
                      <a:pt x="162" y="30"/>
                      <a:pt x="161" y="28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4" y="28"/>
                      <a:pt x="167" y="27"/>
                      <a:pt x="167" y="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7" y="22"/>
                      <a:pt x="171" y="25"/>
                      <a:pt x="170" y="21"/>
                    </a:cubicBezTo>
                    <a:cubicBezTo>
                      <a:pt x="169" y="19"/>
                      <a:pt x="169" y="19"/>
                      <a:pt x="169" y="19"/>
                    </a:cubicBezTo>
                    <a:cubicBezTo>
                      <a:pt x="171" y="21"/>
                      <a:pt x="171" y="21"/>
                      <a:pt x="171" y="21"/>
                    </a:cubicBezTo>
                    <a:cubicBezTo>
                      <a:pt x="170" y="20"/>
                      <a:pt x="172" y="20"/>
                      <a:pt x="171" y="19"/>
                    </a:cubicBezTo>
                    <a:cubicBezTo>
                      <a:pt x="171" y="19"/>
                      <a:pt x="171" y="19"/>
                      <a:pt x="172" y="20"/>
                    </a:cubicBezTo>
                    <a:cubicBezTo>
                      <a:pt x="172" y="20"/>
                      <a:pt x="171" y="17"/>
                      <a:pt x="172" y="17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7" y="19"/>
                      <a:pt x="182" y="18"/>
                      <a:pt x="181" y="13"/>
                    </a:cubicBezTo>
                    <a:cubicBezTo>
                      <a:pt x="181" y="12"/>
                      <a:pt x="183" y="14"/>
                      <a:pt x="183" y="14"/>
                    </a:cubicBezTo>
                    <a:cubicBezTo>
                      <a:pt x="182" y="10"/>
                      <a:pt x="188" y="11"/>
                      <a:pt x="186" y="6"/>
                    </a:cubicBezTo>
                    <a:cubicBezTo>
                      <a:pt x="186" y="4"/>
                      <a:pt x="182" y="0"/>
                      <a:pt x="182" y="0"/>
                    </a:cubicBezTo>
                    <a:cubicBezTo>
                      <a:pt x="180" y="4"/>
                      <a:pt x="176" y="5"/>
                      <a:pt x="171" y="6"/>
                    </a:cubicBezTo>
                    <a:cubicBezTo>
                      <a:pt x="171" y="7"/>
                      <a:pt x="170" y="9"/>
                      <a:pt x="169" y="9"/>
                    </a:cubicBezTo>
                    <a:cubicBezTo>
                      <a:pt x="165" y="12"/>
                      <a:pt x="158" y="11"/>
                      <a:pt x="154" y="16"/>
                    </a:cubicBezTo>
                    <a:cubicBezTo>
                      <a:pt x="155" y="16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9"/>
                      <a:pt x="155" y="19"/>
                      <a:pt x="155" y="19"/>
                    </a:cubicBezTo>
                    <a:cubicBezTo>
                      <a:pt x="155" y="19"/>
                      <a:pt x="154" y="18"/>
                      <a:pt x="154" y="17"/>
                    </a:cubicBezTo>
                    <a:cubicBezTo>
                      <a:pt x="153" y="19"/>
                      <a:pt x="151" y="20"/>
                      <a:pt x="149" y="20"/>
                    </a:cubicBezTo>
                    <a:cubicBezTo>
                      <a:pt x="150" y="22"/>
                      <a:pt x="148" y="21"/>
                      <a:pt x="149" y="23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4"/>
                      <a:pt x="147" y="24"/>
                      <a:pt x="145" y="22"/>
                    </a:cubicBezTo>
                    <a:cubicBezTo>
                      <a:pt x="139" y="23"/>
                      <a:pt x="134" y="27"/>
                      <a:pt x="128" y="28"/>
                    </a:cubicBezTo>
                    <a:cubicBezTo>
                      <a:pt x="123" y="30"/>
                      <a:pt x="118" y="35"/>
                      <a:pt x="112" y="37"/>
                    </a:cubicBezTo>
                    <a:cubicBezTo>
                      <a:pt x="112" y="40"/>
                      <a:pt x="110" y="39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3"/>
                      <a:pt x="109" y="41"/>
                      <a:pt x="107" y="40"/>
                    </a:cubicBezTo>
                    <a:cubicBezTo>
                      <a:pt x="107" y="42"/>
                      <a:pt x="107" y="41"/>
                      <a:pt x="107" y="43"/>
                    </a:cubicBezTo>
                    <a:cubicBezTo>
                      <a:pt x="107" y="45"/>
                      <a:pt x="106" y="40"/>
                      <a:pt x="106" y="41"/>
                    </a:cubicBezTo>
                    <a:cubicBezTo>
                      <a:pt x="105" y="41"/>
                      <a:pt x="106" y="42"/>
                      <a:pt x="106" y="42"/>
                    </a:cubicBezTo>
                    <a:cubicBezTo>
                      <a:pt x="105" y="45"/>
                      <a:pt x="106" y="41"/>
                      <a:pt x="103" y="39"/>
                    </a:cubicBezTo>
                    <a:cubicBezTo>
                      <a:pt x="101" y="41"/>
                      <a:pt x="98" y="44"/>
                      <a:pt x="95" y="43"/>
                    </a:cubicBezTo>
                    <a:cubicBezTo>
                      <a:pt x="95" y="43"/>
                      <a:pt x="96" y="44"/>
                      <a:pt x="96" y="44"/>
                    </a:cubicBezTo>
                    <a:cubicBezTo>
                      <a:pt x="95" y="41"/>
                      <a:pt x="95" y="46"/>
                      <a:pt x="94" y="44"/>
                    </a:cubicBezTo>
                    <a:cubicBezTo>
                      <a:pt x="94" y="44"/>
                      <a:pt x="94" y="43"/>
                      <a:pt x="94" y="43"/>
                    </a:cubicBezTo>
                    <a:cubicBezTo>
                      <a:pt x="93" y="42"/>
                      <a:pt x="92" y="44"/>
                      <a:pt x="91" y="43"/>
                    </a:cubicBezTo>
                    <a:cubicBezTo>
                      <a:pt x="90" y="45"/>
                      <a:pt x="88" y="42"/>
                      <a:pt x="88" y="44"/>
                    </a:cubicBezTo>
                    <a:cubicBezTo>
                      <a:pt x="88" y="43"/>
                      <a:pt x="87" y="43"/>
                      <a:pt x="87" y="43"/>
                    </a:cubicBezTo>
                    <a:cubicBezTo>
                      <a:pt x="87" y="47"/>
                      <a:pt x="84" y="42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1" y="45"/>
                      <a:pt x="77" y="45"/>
                      <a:pt x="75" y="47"/>
                    </a:cubicBezTo>
                    <a:cubicBezTo>
                      <a:pt x="73" y="47"/>
                      <a:pt x="70" y="44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8" y="48"/>
                      <a:pt x="69" y="47"/>
                      <a:pt x="68" y="46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3" y="46"/>
                      <a:pt x="62" y="50"/>
                      <a:pt x="60" y="48"/>
                    </a:cubicBezTo>
                    <a:cubicBezTo>
                      <a:pt x="61" y="51"/>
                      <a:pt x="60" y="50"/>
                      <a:pt x="59" y="51"/>
                    </a:cubicBezTo>
                    <a:cubicBezTo>
                      <a:pt x="59" y="51"/>
                      <a:pt x="59" y="50"/>
                      <a:pt x="59" y="49"/>
                    </a:cubicBezTo>
                    <a:cubicBezTo>
                      <a:pt x="58" y="50"/>
                      <a:pt x="57" y="50"/>
                      <a:pt x="56" y="49"/>
                    </a:cubicBezTo>
                    <a:cubicBezTo>
                      <a:pt x="56" y="49"/>
                      <a:pt x="56" y="51"/>
                      <a:pt x="55" y="51"/>
                    </a:cubicBezTo>
                    <a:cubicBezTo>
                      <a:pt x="54" y="49"/>
                      <a:pt x="54" y="51"/>
                      <a:pt x="53" y="50"/>
                    </a:cubicBezTo>
                    <a:cubicBezTo>
                      <a:pt x="54" y="52"/>
                      <a:pt x="52" y="54"/>
                      <a:pt x="52" y="53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2"/>
                      <a:pt x="47" y="49"/>
                      <a:pt x="44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2" y="53"/>
                      <a:pt x="39" y="51"/>
                      <a:pt x="37" y="54"/>
                    </a:cubicBezTo>
                    <a:cubicBezTo>
                      <a:pt x="36" y="53"/>
                      <a:pt x="35" y="52"/>
                      <a:pt x="35" y="52"/>
                    </a:cubicBezTo>
                    <a:cubicBezTo>
                      <a:pt x="34" y="53"/>
                      <a:pt x="33" y="53"/>
                      <a:pt x="32" y="55"/>
                    </a:cubicBezTo>
                    <a:cubicBezTo>
                      <a:pt x="32" y="56"/>
                      <a:pt x="32" y="54"/>
                      <a:pt x="32" y="54"/>
                    </a:cubicBezTo>
                    <a:cubicBezTo>
                      <a:pt x="31" y="53"/>
                      <a:pt x="30" y="51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3"/>
                      <a:pt x="27" y="55"/>
                      <a:pt x="26" y="53"/>
                    </a:cubicBezTo>
                    <a:cubicBezTo>
                      <a:pt x="25" y="54"/>
                      <a:pt x="24" y="55"/>
                      <a:pt x="25" y="56"/>
                    </a:cubicBezTo>
                    <a:cubicBezTo>
                      <a:pt x="24" y="56"/>
                      <a:pt x="25" y="54"/>
                      <a:pt x="24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2"/>
                      <a:pt x="21" y="53"/>
                      <a:pt x="19" y="53"/>
                    </a:cubicBezTo>
                    <a:cubicBezTo>
                      <a:pt x="19" y="51"/>
                      <a:pt x="17" y="53"/>
                      <a:pt x="16" y="51"/>
                    </a:cubicBezTo>
                    <a:cubicBezTo>
                      <a:pt x="15" y="52"/>
                      <a:pt x="15" y="50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1"/>
                      <a:pt x="12" y="51"/>
                      <a:pt x="11" y="49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7" y="51"/>
                      <a:pt x="6" y="52"/>
                    </a:cubicBezTo>
                    <a:cubicBezTo>
                      <a:pt x="6" y="51"/>
                      <a:pt x="6" y="52"/>
                      <a:pt x="6" y="51"/>
                    </a:cubicBezTo>
                    <a:cubicBezTo>
                      <a:pt x="7" y="51"/>
                      <a:pt x="8" y="50"/>
                      <a:pt x="9" y="48"/>
                    </a:cubicBezTo>
                    <a:cubicBezTo>
                      <a:pt x="9" y="48"/>
                      <a:pt x="6" y="50"/>
                      <a:pt x="7" y="48"/>
                    </a:cubicBezTo>
                    <a:cubicBezTo>
                      <a:pt x="7" y="47"/>
                      <a:pt x="7" y="47"/>
                      <a:pt x="5" y="49"/>
                    </a:cubicBezTo>
                    <a:cubicBezTo>
                      <a:pt x="6" y="48"/>
                      <a:pt x="6" y="48"/>
                      <a:pt x="7" y="47"/>
                    </a:cubicBezTo>
                    <a:cubicBezTo>
                      <a:pt x="6" y="47"/>
                      <a:pt x="6" y="47"/>
                      <a:pt x="5" y="47"/>
                    </a:cubicBezTo>
                    <a:cubicBezTo>
                      <a:pt x="6" y="47"/>
                      <a:pt x="5" y="47"/>
                      <a:pt x="5" y="48"/>
                    </a:cubicBezTo>
                    <a:cubicBezTo>
                      <a:pt x="4" y="48"/>
                      <a:pt x="4" y="48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50"/>
                      <a:pt x="1" y="50"/>
                      <a:pt x="2" y="49"/>
                    </a:cubicBezTo>
                    <a:cubicBezTo>
                      <a:pt x="3" y="48"/>
                      <a:pt x="4" y="48"/>
                      <a:pt x="5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51"/>
                      <a:pt x="1" y="52"/>
                      <a:pt x="2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1"/>
                      <a:pt x="5" y="50"/>
                      <a:pt x="5" y="52"/>
                    </a:cubicBezTo>
                    <a:cubicBezTo>
                      <a:pt x="4" y="52"/>
                      <a:pt x="4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5" y="52"/>
                      <a:pt x="4" y="55"/>
                      <a:pt x="5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chenying0907 243"/>
              <p:cNvSpPr/>
              <p:nvPr/>
            </p:nvSpPr>
            <p:spPr bwMode="auto">
              <a:xfrm>
                <a:off x="4005" y="2851"/>
                <a:ext cx="2" cy="5"/>
              </a:xfrm>
              <a:custGeom>
                <a:avLst/>
                <a:gdLst>
                  <a:gd name="T0" fmla="*/ 2 w 2"/>
                  <a:gd name="T1" fmla="*/ 5 h 5"/>
                  <a:gd name="T2" fmla="*/ 2 w 2"/>
                  <a:gd name="T3" fmla="*/ 5 h 5"/>
                  <a:gd name="T4" fmla="*/ 0 w 2"/>
                  <a:gd name="T5" fmla="*/ 0 h 5"/>
                  <a:gd name="T6" fmla="*/ 2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lnTo>
                      <a:pt x="2" y="5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chenying0907 244"/>
              <p:cNvSpPr/>
              <p:nvPr/>
            </p:nvSpPr>
            <p:spPr bwMode="auto">
              <a:xfrm>
                <a:off x="3980" y="286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chenying0907 245"/>
              <p:cNvSpPr/>
              <p:nvPr/>
            </p:nvSpPr>
            <p:spPr bwMode="auto">
              <a:xfrm>
                <a:off x="3982" y="28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chenying0907 246"/>
              <p:cNvSpPr/>
              <p:nvPr/>
            </p:nvSpPr>
            <p:spPr bwMode="auto">
              <a:xfrm>
                <a:off x="3748" y="2898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chenying0907 247"/>
              <p:cNvSpPr/>
              <p:nvPr/>
            </p:nvSpPr>
            <p:spPr bwMode="auto">
              <a:xfrm>
                <a:off x="3980" y="2875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chenying0907 248"/>
              <p:cNvSpPr/>
              <p:nvPr/>
            </p:nvSpPr>
            <p:spPr bwMode="auto">
              <a:xfrm>
                <a:off x="3757" y="2909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chenying0907 249"/>
              <p:cNvSpPr/>
              <p:nvPr/>
            </p:nvSpPr>
            <p:spPr bwMode="auto">
              <a:xfrm>
                <a:off x="3776" y="291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chenying0907 250"/>
              <p:cNvSpPr/>
              <p:nvPr/>
            </p:nvSpPr>
            <p:spPr bwMode="auto">
              <a:xfrm>
                <a:off x="3759" y="2904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chenying0907 251"/>
              <p:cNvSpPr/>
              <p:nvPr/>
            </p:nvSpPr>
            <p:spPr bwMode="auto">
              <a:xfrm>
                <a:off x="3893" y="3080"/>
                <a:ext cx="4" cy="9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1 h 4"/>
                  <a:gd name="T4" fmla="*/ 1 w 2"/>
                  <a:gd name="T5" fmla="*/ 2 h 4"/>
                  <a:gd name="T6" fmla="*/ 0 w 2"/>
                  <a:gd name="T7" fmla="*/ 4 h 4"/>
                  <a:gd name="T8" fmla="*/ 2 w 2"/>
                  <a:gd name="T9" fmla="*/ 1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chenying0907 252"/>
              <p:cNvSpPr/>
              <p:nvPr/>
            </p:nvSpPr>
            <p:spPr bwMode="auto">
              <a:xfrm>
                <a:off x="3786" y="291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chenying0907 253"/>
              <p:cNvSpPr/>
              <p:nvPr/>
            </p:nvSpPr>
            <p:spPr bwMode="auto">
              <a:xfrm>
                <a:off x="3952" y="30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chenying0907 254"/>
              <p:cNvSpPr>
                <a:spLocks noEditPoints="1"/>
              </p:cNvSpPr>
              <p:nvPr/>
            </p:nvSpPr>
            <p:spPr bwMode="auto">
              <a:xfrm>
                <a:off x="3895" y="3015"/>
                <a:ext cx="152" cy="95"/>
              </a:xfrm>
              <a:custGeom>
                <a:avLst/>
                <a:gdLst>
                  <a:gd name="T0" fmla="*/ 54 w 72"/>
                  <a:gd name="T1" fmla="*/ 4 h 45"/>
                  <a:gd name="T2" fmla="*/ 55 w 72"/>
                  <a:gd name="T3" fmla="*/ 8 h 45"/>
                  <a:gd name="T4" fmla="*/ 44 w 72"/>
                  <a:gd name="T5" fmla="*/ 20 h 45"/>
                  <a:gd name="T6" fmla="*/ 38 w 72"/>
                  <a:gd name="T7" fmla="*/ 21 h 45"/>
                  <a:gd name="T8" fmla="*/ 35 w 72"/>
                  <a:gd name="T9" fmla="*/ 21 h 45"/>
                  <a:gd name="T10" fmla="*/ 30 w 72"/>
                  <a:gd name="T11" fmla="*/ 22 h 45"/>
                  <a:gd name="T12" fmla="*/ 27 w 72"/>
                  <a:gd name="T13" fmla="*/ 22 h 45"/>
                  <a:gd name="T14" fmla="*/ 21 w 72"/>
                  <a:gd name="T15" fmla="*/ 23 h 45"/>
                  <a:gd name="T16" fmla="*/ 16 w 72"/>
                  <a:gd name="T17" fmla="*/ 23 h 45"/>
                  <a:gd name="T18" fmla="*/ 11 w 72"/>
                  <a:gd name="T19" fmla="*/ 23 h 45"/>
                  <a:gd name="T20" fmla="*/ 9 w 72"/>
                  <a:gd name="T21" fmla="*/ 21 h 45"/>
                  <a:gd name="T22" fmla="*/ 8 w 72"/>
                  <a:gd name="T23" fmla="*/ 20 h 45"/>
                  <a:gd name="T24" fmla="*/ 7 w 72"/>
                  <a:gd name="T25" fmla="*/ 20 h 45"/>
                  <a:gd name="T26" fmla="*/ 4 w 72"/>
                  <a:gd name="T27" fmla="*/ 22 h 45"/>
                  <a:gd name="T28" fmla="*/ 2 w 72"/>
                  <a:gd name="T29" fmla="*/ 25 h 45"/>
                  <a:gd name="T30" fmla="*/ 2 w 72"/>
                  <a:gd name="T31" fmla="*/ 31 h 45"/>
                  <a:gd name="T32" fmla="*/ 8 w 72"/>
                  <a:gd name="T33" fmla="*/ 29 h 45"/>
                  <a:gd name="T34" fmla="*/ 4 w 72"/>
                  <a:gd name="T35" fmla="*/ 34 h 45"/>
                  <a:gd name="T36" fmla="*/ 3 w 72"/>
                  <a:gd name="T37" fmla="*/ 39 h 45"/>
                  <a:gd name="T38" fmla="*/ 8 w 72"/>
                  <a:gd name="T39" fmla="*/ 33 h 45"/>
                  <a:gd name="T40" fmla="*/ 6 w 72"/>
                  <a:gd name="T41" fmla="*/ 39 h 45"/>
                  <a:gd name="T42" fmla="*/ 7 w 72"/>
                  <a:gd name="T43" fmla="*/ 41 h 45"/>
                  <a:gd name="T44" fmla="*/ 8 w 72"/>
                  <a:gd name="T45" fmla="*/ 42 h 45"/>
                  <a:gd name="T46" fmla="*/ 9 w 72"/>
                  <a:gd name="T47" fmla="*/ 43 h 45"/>
                  <a:gd name="T48" fmla="*/ 12 w 72"/>
                  <a:gd name="T49" fmla="*/ 40 h 45"/>
                  <a:gd name="T50" fmla="*/ 13 w 72"/>
                  <a:gd name="T51" fmla="*/ 44 h 45"/>
                  <a:gd name="T52" fmla="*/ 15 w 72"/>
                  <a:gd name="T53" fmla="*/ 40 h 45"/>
                  <a:gd name="T54" fmla="*/ 16 w 72"/>
                  <a:gd name="T55" fmla="*/ 40 h 45"/>
                  <a:gd name="T56" fmla="*/ 17 w 72"/>
                  <a:gd name="T57" fmla="*/ 42 h 45"/>
                  <a:gd name="T58" fmla="*/ 23 w 72"/>
                  <a:gd name="T59" fmla="*/ 41 h 45"/>
                  <a:gd name="T60" fmla="*/ 24 w 72"/>
                  <a:gd name="T61" fmla="*/ 41 h 45"/>
                  <a:gd name="T62" fmla="*/ 28 w 72"/>
                  <a:gd name="T63" fmla="*/ 41 h 45"/>
                  <a:gd name="T64" fmla="*/ 31 w 72"/>
                  <a:gd name="T65" fmla="*/ 40 h 45"/>
                  <a:gd name="T66" fmla="*/ 33 w 72"/>
                  <a:gd name="T67" fmla="*/ 39 h 45"/>
                  <a:gd name="T68" fmla="*/ 34 w 72"/>
                  <a:gd name="T69" fmla="*/ 40 h 45"/>
                  <a:gd name="T70" fmla="*/ 34 w 72"/>
                  <a:gd name="T71" fmla="*/ 37 h 45"/>
                  <a:gd name="T72" fmla="*/ 37 w 72"/>
                  <a:gd name="T73" fmla="*/ 38 h 45"/>
                  <a:gd name="T74" fmla="*/ 41 w 72"/>
                  <a:gd name="T75" fmla="*/ 39 h 45"/>
                  <a:gd name="T76" fmla="*/ 43 w 72"/>
                  <a:gd name="T77" fmla="*/ 35 h 45"/>
                  <a:gd name="T78" fmla="*/ 46 w 72"/>
                  <a:gd name="T79" fmla="*/ 35 h 45"/>
                  <a:gd name="T80" fmla="*/ 47 w 72"/>
                  <a:gd name="T81" fmla="*/ 34 h 45"/>
                  <a:gd name="T82" fmla="*/ 49 w 72"/>
                  <a:gd name="T83" fmla="*/ 34 h 45"/>
                  <a:gd name="T84" fmla="*/ 50 w 72"/>
                  <a:gd name="T85" fmla="*/ 36 h 45"/>
                  <a:gd name="T86" fmla="*/ 51 w 72"/>
                  <a:gd name="T87" fmla="*/ 32 h 45"/>
                  <a:gd name="T88" fmla="*/ 52 w 72"/>
                  <a:gd name="T89" fmla="*/ 27 h 45"/>
                  <a:gd name="T90" fmla="*/ 54 w 72"/>
                  <a:gd name="T91" fmla="*/ 28 h 45"/>
                  <a:gd name="T92" fmla="*/ 54 w 72"/>
                  <a:gd name="T93" fmla="*/ 23 h 45"/>
                  <a:gd name="T94" fmla="*/ 58 w 72"/>
                  <a:gd name="T95" fmla="*/ 23 h 45"/>
                  <a:gd name="T96" fmla="*/ 59 w 72"/>
                  <a:gd name="T97" fmla="*/ 21 h 45"/>
                  <a:gd name="T98" fmla="*/ 61 w 72"/>
                  <a:gd name="T99" fmla="*/ 20 h 45"/>
                  <a:gd name="T100" fmla="*/ 65 w 72"/>
                  <a:gd name="T101" fmla="*/ 17 h 45"/>
                  <a:gd name="T102" fmla="*/ 65 w 72"/>
                  <a:gd name="T103" fmla="*/ 13 h 45"/>
                  <a:gd name="T104" fmla="*/ 67 w 72"/>
                  <a:gd name="T105" fmla="*/ 8 h 45"/>
                  <a:gd name="T106" fmla="*/ 61 w 72"/>
                  <a:gd name="T107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" h="45">
                    <a:moveTo>
                      <a:pt x="68" y="4"/>
                    </a:moveTo>
                    <a:cubicBezTo>
                      <a:pt x="67" y="4"/>
                      <a:pt x="70" y="3"/>
                      <a:pt x="70" y="3"/>
                    </a:cubicBezTo>
                    <a:cubicBezTo>
                      <a:pt x="66" y="4"/>
                      <a:pt x="69" y="0"/>
                      <a:pt x="65" y="3"/>
                    </a:cubicBezTo>
                    <a:cubicBezTo>
                      <a:pt x="64" y="3"/>
                      <a:pt x="63" y="5"/>
                      <a:pt x="63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59" y="4"/>
                      <a:pt x="51" y="2"/>
                      <a:pt x="54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5" y="5"/>
                      <a:pt x="55" y="4"/>
                    </a:cubicBezTo>
                    <a:cubicBezTo>
                      <a:pt x="55" y="5"/>
                      <a:pt x="55" y="6"/>
                      <a:pt x="54" y="6"/>
                    </a:cubicBezTo>
                    <a:cubicBezTo>
                      <a:pt x="55" y="7"/>
                      <a:pt x="54" y="6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3" y="7"/>
                    </a:cubicBezTo>
                    <a:cubicBezTo>
                      <a:pt x="50" y="7"/>
                      <a:pt x="49" y="9"/>
                      <a:pt x="47" y="10"/>
                    </a:cubicBezTo>
                    <a:cubicBezTo>
                      <a:pt x="46" y="12"/>
                      <a:pt x="45" y="14"/>
                      <a:pt x="43" y="16"/>
                    </a:cubicBezTo>
                    <a:cubicBezTo>
                      <a:pt x="44" y="19"/>
                      <a:pt x="43" y="18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2"/>
                      <a:pt x="43" y="20"/>
                      <a:pt x="42" y="19"/>
                    </a:cubicBezTo>
                    <a:cubicBezTo>
                      <a:pt x="43" y="21"/>
                      <a:pt x="42" y="20"/>
                      <a:pt x="43" y="22"/>
                    </a:cubicBezTo>
                    <a:cubicBezTo>
                      <a:pt x="44" y="23"/>
                      <a:pt x="41" y="19"/>
                      <a:pt x="42" y="20"/>
                    </a:cubicBezTo>
                    <a:cubicBezTo>
                      <a:pt x="41" y="20"/>
                      <a:pt x="42" y="21"/>
                      <a:pt x="42" y="21"/>
                    </a:cubicBezTo>
                    <a:cubicBezTo>
                      <a:pt x="42" y="23"/>
                      <a:pt x="41" y="20"/>
                      <a:pt x="40" y="18"/>
                    </a:cubicBezTo>
                    <a:cubicBezTo>
                      <a:pt x="39" y="19"/>
                      <a:pt x="39" y="22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7" y="19"/>
                      <a:pt x="38" y="23"/>
                      <a:pt x="38" y="2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0"/>
                      <a:pt x="37" y="22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3"/>
                      <a:pt x="35" y="20"/>
                      <a:pt x="35" y="21"/>
                    </a:cubicBezTo>
                    <a:cubicBezTo>
                      <a:pt x="35" y="20"/>
                      <a:pt x="35" y="21"/>
                      <a:pt x="35" y="20"/>
                    </a:cubicBezTo>
                    <a:cubicBezTo>
                      <a:pt x="36" y="24"/>
                      <a:pt x="34" y="19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2" y="22"/>
                    </a:cubicBezTo>
                    <a:cubicBezTo>
                      <a:pt x="32" y="22"/>
                      <a:pt x="31" y="19"/>
                      <a:pt x="30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2"/>
                      <a:pt x="30" y="20"/>
                      <a:pt x="29" y="20"/>
                    </a:cubicBezTo>
                    <a:cubicBezTo>
                      <a:pt x="29" y="21"/>
                      <a:pt x="29" y="21"/>
                      <a:pt x="29" y="22"/>
                    </a:cubicBezTo>
                    <a:cubicBezTo>
                      <a:pt x="29" y="20"/>
                      <a:pt x="28" y="23"/>
                      <a:pt x="27" y="21"/>
                    </a:cubicBezTo>
                    <a:cubicBezTo>
                      <a:pt x="27" y="25"/>
                      <a:pt x="27" y="23"/>
                      <a:pt x="27" y="24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6" y="22"/>
                      <a:pt x="26" y="22"/>
                      <a:pt x="26" y="21"/>
                    </a:cubicBezTo>
                    <a:cubicBezTo>
                      <a:pt x="26" y="22"/>
                      <a:pt x="25" y="24"/>
                      <a:pt x="25" y="23"/>
                    </a:cubicBezTo>
                    <a:cubicBezTo>
                      <a:pt x="25" y="21"/>
                      <a:pt x="25" y="23"/>
                      <a:pt x="25" y="22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3"/>
                      <a:pt x="23" y="20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3"/>
                      <a:pt x="20" y="21"/>
                      <a:pt x="18" y="24"/>
                    </a:cubicBezTo>
                    <a:cubicBezTo>
                      <a:pt x="18" y="23"/>
                      <a:pt x="18" y="22"/>
                      <a:pt x="18" y="22"/>
                    </a:cubicBezTo>
                    <a:cubicBezTo>
                      <a:pt x="17" y="24"/>
                      <a:pt x="17" y="23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3"/>
                      <a:pt x="17" y="21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3"/>
                      <a:pt x="14" y="24"/>
                      <a:pt x="15" y="23"/>
                    </a:cubicBezTo>
                    <a:cubicBezTo>
                      <a:pt x="14" y="24"/>
                      <a:pt x="13" y="24"/>
                      <a:pt x="13" y="26"/>
                    </a:cubicBezTo>
                    <a:cubicBezTo>
                      <a:pt x="12" y="26"/>
                      <a:pt x="14" y="23"/>
                      <a:pt x="13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2" y="21"/>
                      <a:pt x="10" y="23"/>
                      <a:pt x="11" y="22"/>
                    </a:cubicBezTo>
                    <a:cubicBezTo>
                      <a:pt x="10" y="23"/>
                      <a:pt x="11" y="21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0"/>
                      <a:pt x="8" y="21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6" y="22"/>
                      <a:pt x="5" y="23"/>
                    </a:cubicBezTo>
                    <a:cubicBezTo>
                      <a:pt x="6" y="22"/>
                      <a:pt x="5" y="23"/>
                      <a:pt x="5" y="22"/>
                    </a:cubicBezTo>
                    <a:cubicBezTo>
                      <a:pt x="6" y="22"/>
                      <a:pt x="8" y="21"/>
                      <a:pt x="9" y="20"/>
                    </a:cubicBezTo>
                    <a:cubicBezTo>
                      <a:pt x="10" y="20"/>
                      <a:pt x="6" y="21"/>
                      <a:pt x="8" y="20"/>
                    </a:cubicBezTo>
                    <a:cubicBezTo>
                      <a:pt x="9" y="20"/>
                      <a:pt x="8" y="20"/>
                      <a:pt x="6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21"/>
                      <a:pt x="5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3" y="21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1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21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" y="23"/>
                      <a:pt x="2" y="25"/>
                      <a:pt x="3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4" y="24"/>
                      <a:pt x="4" y="24"/>
                    </a:cubicBezTo>
                    <a:cubicBezTo>
                      <a:pt x="4" y="24"/>
                      <a:pt x="1" y="26"/>
                      <a:pt x="1" y="27"/>
                    </a:cubicBezTo>
                    <a:cubicBezTo>
                      <a:pt x="1" y="27"/>
                      <a:pt x="3" y="26"/>
                      <a:pt x="2" y="28"/>
                    </a:cubicBezTo>
                    <a:cubicBezTo>
                      <a:pt x="2" y="28"/>
                      <a:pt x="4" y="28"/>
                      <a:pt x="5" y="27"/>
                    </a:cubicBezTo>
                    <a:cubicBezTo>
                      <a:pt x="5" y="28"/>
                      <a:pt x="3" y="29"/>
                      <a:pt x="4" y="29"/>
                    </a:cubicBezTo>
                    <a:cubicBezTo>
                      <a:pt x="3" y="29"/>
                      <a:pt x="2" y="30"/>
                      <a:pt x="2" y="31"/>
                    </a:cubicBezTo>
                    <a:cubicBezTo>
                      <a:pt x="3" y="30"/>
                      <a:pt x="2" y="32"/>
                      <a:pt x="4" y="30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4" y="31"/>
                      <a:pt x="3" y="33"/>
                      <a:pt x="3" y="33"/>
                    </a:cubicBezTo>
                    <a:cubicBezTo>
                      <a:pt x="4" y="32"/>
                      <a:pt x="5" y="32"/>
                      <a:pt x="5" y="32"/>
                    </a:cubicBezTo>
                    <a:cubicBezTo>
                      <a:pt x="6" y="31"/>
                      <a:pt x="6" y="31"/>
                      <a:pt x="7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7" y="30"/>
                      <a:pt x="5" y="32"/>
                      <a:pt x="6" y="33"/>
                    </a:cubicBezTo>
                    <a:cubicBezTo>
                      <a:pt x="4" y="35"/>
                      <a:pt x="5" y="32"/>
                      <a:pt x="4" y="34"/>
                    </a:cubicBezTo>
                    <a:cubicBezTo>
                      <a:pt x="2" y="36"/>
                      <a:pt x="2" y="36"/>
                      <a:pt x="2" y="35"/>
                    </a:cubicBezTo>
                    <a:cubicBezTo>
                      <a:pt x="0" y="36"/>
                      <a:pt x="2" y="35"/>
                      <a:pt x="1" y="37"/>
                    </a:cubicBezTo>
                    <a:cubicBezTo>
                      <a:pt x="1" y="37"/>
                      <a:pt x="2" y="36"/>
                      <a:pt x="3" y="36"/>
                    </a:cubicBezTo>
                    <a:cubicBezTo>
                      <a:pt x="4" y="35"/>
                      <a:pt x="4" y="35"/>
                      <a:pt x="4" y="34"/>
                    </a:cubicBezTo>
                    <a:cubicBezTo>
                      <a:pt x="6" y="32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3" y="39"/>
                      <a:pt x="4" y="36"/>
                      <a:pt x="3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3" y="38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5" y="37"/>
                      <a:pt x="4" y="37"/>
                    </a:cubicBezTo>
                    <a:cubicBezTo>
                      <a:pt x="6" y="34"/>
                      <a:pt x="5" y="37"/>
                      <a:pt x="6" y="36"/>
                    </a:cubicBezTo>
                    <a:cubicBezTo>
                      <a:pt x="7" y="35"/>
                      <a:pt x="5" y="36"/>
                      <a:pt x="6" y="35"/>
                    </a:cubicBezTo>
                    <a:cubicBezTo>
                      <a:pt x="7" y="33"/>
                      <a:pt x="7" y="34"/>
                      <a:pt x="8" y="33"/>
                    </a:cubicBezTo>
                    <a:cubicBezTo>
                      <a:pt x="8" y="34"/>
                      <a:pt x="7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9"/>
                      <a:pt x="4" y="40"/>
                    </a:cubicBezTo>
                    <a:cubicBezTo>
                      <a:pt x="4" y="41"/>
                      <a:pt x="5" y="38"/>
                      <a:pt x="5" y="39"/>
                    </a:cubicBezTo>
                    <a:cubicBezTo>
                      <a:pt x="5" y="39"/>
                      <a:pt x="6" y="37"/>
                      <a:pt x="6" y="37"/>
                    </a:cubicBezTo>
                    <a:cubicBezTo>
                      <a:pt x="9" y="33"/>
                      <a:pt x="5" y="40"/>
                      <a:pt x="6" y="39"/>
                    </a:cubicBezTo>
                    <a:cubicBezTo>
                      <a:pt x="7" y="37"/>
                      <a:pt x="9" y="36"/>
                      <a:pt x="10" y="33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0" y="34"/>
                      <a:pt x="10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9"/>
                      <a:pt x="7" y="40"/>
                      <a:pt x="7" y="41"/>
                    </a:cubicBezTo>
                    <a:cubicBezTo>
                      <a:pt x="8" y="41"/>
                      <a:pt x="8" y="40"/>
                      <a:pt x="8" y="39"/>
                    </a:cubicBezTo>
                    <a:cubicBezTo>
                      <a:pt x="8" y="40"/>
                      <a:pt x="7" y="41"/>
                      <a:pt x="8" y="41"/>
                    </a:cubicBezTo>
                    <a:cubicBezTo>
                      <a:pt x="8" y="40"/>
                      <a:pt x="9" y="38"/>
                      <a:pt x="9" y="38"/>
                    </a:cubicBezTo>
                    <a:cubicBezTo>
                      <a:pt x="10" y="38"/>
                      <a:pt x="9" y="40"/>
                      <a:pt x="9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9" y="41"/>
                      <a:pt x="9" y="40"/>
                      <a:pt x="10" y="38"/>
                    </a:cubicBezTo>
                    <a:cubicBezTo>
                      <a:pt x="11" y="38"/>
                      <a:pt x="10" y="40"/>
                      <a:pt x="10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8" y="43"/>
                      <a:pt x="9" y="43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2"/>
                      <a:pt x="11" y="40"/>
                      <a:pt x="11" y="42"/>
                    </a:cubicBezTo>
                    <a:cubicBezTo>
                      <a:pt x="12" y="40"/>
                      <a:pt x="11" y="42"/>
                      <a:pt x="11" y="41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1" y="42"/>
                      <a:pt x="12" y="39"/>
                      <a:pt x="12" y="40"/>
                    </a:cubicBezTo>
                    <a:cubicBezTo>
                      <a:pt x="12" y="41"/>
                      <a:pt x="12" y="41"/>
                      <a:pt x="12" y="42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3" y="39"/>
                      <a:pt x="13" y="41"/>
                    </a:cubicBezTo>
                    <a:cubicBezTo>
                      <a:pt x="13" y="42"/>
                      <a:pt x="12" y="43"/>
                      <a:pt x="12" y="43"/>
                    </a:cubicBezTo>
                    <a:cubicBezTo>
                      <a:pt x="13" y="41"/>
                      <a:pt x="14" y="40"/>
                      <a:pt x="14" y="39"/>
                    </a:cubicBezTo>
                    <a:cubicBezTo>
                      <a:pt x="14" y="40"/>
                      <a:pt x="13" y="42"/>
                      <a:pt x="13" y="44"/>
                    </a:cubicBezTo>
                    <a:cubicBezTo>
                      <a:pt x="14" y="42"/>
                      <a:pt x="13" y="45"/>
                      <a:pt x="14" y="43"/>
                    </a:cubicBezTo>
                    <a:cubicBezTo>
                      <a:pt x="14" y="42"/>
                      <a:pt x="14" y="41"/>
                      <a:pt x="15" y="40"/>
                    </a:cubicBezTo>
                    <a:cubicBezTo>
                      <a:pt x="15" y="40"/>
                      <a:pt x="14" y="41"/>
                      <a:pt x="14" y="42"/>
                    </a:cubicBezTo>
                    <a:cubicBezTo>
                      <a:pt x="14" y="42"/>
                      <a:pt x="15" y="40"/>
                      <a:pt x="15" y="39"/>
                    </a:cubicBezTo>
                    <a:cubicBezTo>
                      <a:pt x="15" y="39"/>
                      <a:pt x="16" y="37"/>
                      <a:pt x="16" y="39"/>
                    </a:cubicBezTo>
                    <a:cubicBezTo>
                      <a:pt x="16" y="40"/>
                      <a:pt x="15" y="39"/>
                      <a:pt x="15" y="40"/>
                    </a:cubicBezTo>
                    <a:cubicBezTo>
                      <a:pt x="16" y="41"/>
                      <a:pt x="17" y="37"/>
                      <a:pt x="17" y="36"/>
                    </a:cubicBezTo>
                    <a:cubicBezTo>
                      <a:pt x="17" y="35"/>
                      <a:pt x="18" y="32"/>
                      <a:pt x="19" y="31"/>
                    </a:cubicBezTo>
                    <a:cubicBezTo>
                      <a:pt x="19" y="32"/>
                      <a:pt x="18" y="32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7"/>
                      <a:pt x="16" y="39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1"/>
                      <a:pt x="16" y="43"/>
                      <a:pt x="16" y="42"/>
                    </a:cubicBezTo>
                    <a:cubicBezTo>
                      <a:pt x="17" y="41"/>
                      <a:pt x="16" y="43"/>
                      <a:pt x="16" y="41"/>
                    </a:cubicBezTo>
                    <a:cubicBezTo>
                      <a:pt x="17" y="41"/>
                      <a:pt x="18" y="38"/>
                      <a:pt x="18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9" y="43"/>
                      <a:pt x="21" y="39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3" y="42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4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0"/>
                      <a:pt x="24" y="41"/>
                      <a:pt x="24" y="4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3"/>
                      <a:pt x="25" y="43"/>
                      <a:pt x="26" y="42"/>
                    </a:cubicBezTo>
                    <a:cubicBezTo>
                      <a:pt x="25" y="42"/>
                      <a:pt x="25" y="41"/>
                      <a:pt x="26" y="39"/>
                    </a:cubicBezTo>
                    <a:cubicBezTo>
                      <a:pt x="26" y="37"/>
                      <a:pt x="26" y="40"/>
                      <a:pt x="26" y="39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4"/>
                      <a:pt x="27" y="42"/>
                      <a:pt x="28" y="42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3"/>
                      <a:pt x="29" y="41"/>
                      <a:pt x="30" y="42"/>
                    </a:cubicBezTo>
                    <a:cubicBezTo>
                      <a:pt x="30" y="41"/>
                      <a:pt x="30" y="38"/>
                      <a:pt x="30" y="38"/>
                    </a:cubicBezTo>
                    <a:cubicBezTo>
                      <a:pt x="30" y="36"/>
                      <a:pt x="30" y="41"/>
                      <a:pt x="30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0"/>
                      <a:pt x="31" y="39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2"/>
                      <a:pt x="32" y="42"/>
                    </a:cubicBezTo>
                    <a:cubicBezTo>
                      <a:pt x="32" y="40"/>
                      <a:pt x="33" y="41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0"/>
                      <a:pt x="33" y="39"/>
                    </a:cubicBezTo>
                    <a:cubicBezTo>
                      <a:pt x="33" y="38"/>
                      <a:pt x="33" y="39"/>
                      <a:pt x="33" y="40"/>
                    </a:cubicBezTo>
                    <a:cubicBezTo>
                      <a:pt x="33" y="41"/>
                      <a:pt x="33" y="40"/>
                      <a:pt x="33" y="40"/>
                    </a:cubicBezTo>
                    <a:cubicBezTo>
                      <a:pt x="33" y="41"/>
                      <a:pt x="33" y="40"/>
                      <a:pt x="33" y="41"/>
                    </a:cubicBezTo>
                    <a:cubicBezTo>
                      <a:pt x="33" y="41"/>
                      <a:pt x="33" y="39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0"/>
                      <a:pt x="34" y="40"/>
                      <a:pt x="35" y="40"/>
                    </a:cubicBezTo>
                    <a:cubicBezTo>
                      <a:pt x="34" y="39"/>
                      <a:pt x="34" y="39"/>
                      <a:pt x="34" y="38"/>
                    </a:cubicBezTo>
                    <a:cubicBezTo>
                      <a:pt x="34" y="38"/>
                      <a:pt x="34" y="37"/>
                      <a:pt x="34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8"/>
                      <a:pt x="35" y="39"/>
                      <a:pt x="34" y="37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9"/>
                      <a:pt x="35" y="41"/>
                      <a:pt x="36" y="42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7" y="40"/>
                      <a:pt x="37" y="41"/>
                    </a:cubicBezTo>
                    <a:cubicBezTo>
                      <a:pt x="38" y="42"/>
                      <a:pt x="37" y="36"/>
                      <a:pt x="37" y="38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8" y="39"/>
                    </a:cubicBezTo>
                    <a:cubicBezTo>
                      <a:pt x="38" y="38"/>
                      <a:pt x="38" y="41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42"/>
                      <a:pt x="40" y="38"/>
                      <a:pt x="41" y="40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41"/>
                      <a:pt x="41" y="38"/>
                      <a:pt x="42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2" y="38"/>
                      <a:pt x="40" y="33"/>
                      <a:pt x="42" y="36"/>
                    </a:cubicBezTo>
                    <a:cubicBezTo>
                      <a:pt x="42" y="37"/>
                      <a:pt x="42" y="38"/>
                      <a:pt x="42" y="38"/>
                    </a:cubicBezTo>
                    <a:cubicBezTo>
                      <a:pt x="44" y="41"/>
                      <a:pt x="42" y="36"/>
                      <a:pt x="44" y="38"/>
                    </a:cubicBezTo>
                    <a:cubicBezTo>
                      <a:pt x="43" y="37"/>
                      <a:pt x="43" y="36"/>
                      <a:pt x="43" y="35"/>
                    </a:cubicBezTo>
                    <a:cubicBezTo>
                      <a:pt x="43" y="36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7"/>
                    </a:cubicBezTo>
                    <a:cubicBezTo>
                      <a:pt x="45" y="37"/>
                      <a:pt x="45" y="38"/>
                      <a:pt x="45" y="38"/>
                    </a:cubicBezTo>
                    <a:cubicBezTo>
                      <a:pt x="45" y="38"/>
                      <a:pt x="45" y="37"/>
                      <a:pt x="45" y="36"/>
                    </a:cubicBezTo>
                    <a:cubicBezTo>
                      <a:pt x="46" y="38"/>
                      <a:pt x="46" y="37"/>
                      <a:pt x="47" y="38"/>
                    </a:cubicBezTo>
                    <a:cubicBezTo>
                      <a:pt x="46" y="35"/>
                      <a:pt x="48" y="38"/>
                      <a:pt x="46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6" y="34"/>
                      <a:pt x="46" y="33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7"/>
                      <a:pt x="47" y="35"/>
                      <a:pt x="48" y="37"/>
                    </a:cubicBezTo>
                    <a:cubicBezTo>
                      <a:pt x="47" y="35"/>
                      <a:pt x="48" y="36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47" y="33"/>
                      <a:pt x="48" y="35"/>
                      <a:pt x="48" y="35"/>
                    </a:cubicBezTo>
                    <a:cubicBezTo>
                      <a:pt x="49" y="36"/>
                      <a:pt x="49" y="35"/>
                      <a:pt x="48" y="35"/>
                    </a:cubicBezTo>
                    <a:cubicBezTo>
                      <a:pt x="48" y="35"/>
                      <a:pt x="48" y="35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4"/>
                      <a:pt x="48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5"/>
                      <a:pt x="49" y="34"/>
                    </a:cubicBezTo>
                    <a:cubicBezTo>
                      <a:pt x="50" y="35"/>
                      <a:pt x="50" y="33"/>
                      <a:pt x="50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3"/>
                      <a:pt x="50" y="31"/>
                      <a:pt x="50" y="32"/>
                    </a:cubicBezTo>
                    <a:cubicBezTo>
                      <a:pt x="50" y="32"/>
                      <a:pt x="51" y="33"/>
                      <a:pt x="51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2" y="34"/>
                      <a:pt x="51" y="30"/>
                      <a:pt x="52" y="31"/>
                    </a:cubicBezTo>
                    <a:cubicBezTo>
                      <a:pt x="52" y="31"/>
                      <a:pt x="53" y="32"/>
                      <a:pt x="53" y="33"/>
                    </a:cubicBezTo>
                    <a:cubicBezTo>
                      <a:pt x="53" y="32"/>
                      <a:pt x="53" y="31"/>
                      <a:pt x="52" y="29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0"/>
                      <a:pt x="53" y="29"/>
                    </a:cubicBezTo>
                    <a:cubicBezTo>
                      <a:pt x="52" y="28"/>
                      <a:pt x="51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3" y="28"/>
                    </a:cubicBezTo>
                    <a:cubicBezTo>
                      <a:pt x="54" y="30"/>
                      <a:pt x="54" y="29"/>
                      <a:pt x="54" y="2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4" y="29"/>
                      <a:pt x="54" y="28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4" y="26"/>
                      <a:pt x="54" y="27"/>
                    </a:cubicBezTo>
                    <a:cubicBezTo>
                      <a:pt x="54" y="26"/>
                      <a:pt x="53" y="24"/>
                      <a:pt x="52" y="22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3" y="22"/>
                      <a:pt x="52" y="21"/>
                      <a:pt x="53" y="2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5" y="26"/>
                    </a:cubicBezTo>
                    <a:cubicBezTo>
                      <a:pt x="55" y="25"/>
                      <a:pt x="56" y="26"/>
                      <a:pt x="57" y="26"/>
                    </a:cubicBezTo>
                    <a:cubicBezTo>
                      <a:pt x="55" y="23"/>
                      <a:pt x="56" y="24"/>
                      <a:pt x="55" y="22"/>
                    </a:cubicBezTo>
                    <a:cubicBezTo>
                      <a:pt x="55" y="22"/>
                      <a:pt x="56" y="24"/>
                      <a:pt x="57" y="24"/>
                    </a:cubicBezTo>
                    <a:cubicBezTo>
                      <a:pt x="56" y="23"/>
                      <a:pt x="57" y="23"/>
                      <a:pt x="57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7" y="23"/>
                      <a:pt x="58" y="23"/>
                      <a:pt x="57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9" y="22"/>
                      <a:pt x="56" y="19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9" y="22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8" y="19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58" y="19"/>
                      <a:pt x="59" y="19"/>
                    </a:cubicBezTo>
                    <a:cubicBezTo>
                      <a:pt x="59" y="19"/>
                      <a:pt x="60" y="20"/>
                      <a:pt x="60" y="20"/>
                    </a:cubicBezTo>
                    <a:cubicBezTo>
                      <a:pt x="59" y="19"/>
                      <a:pt x="60" y="19"/>
                      <a:pt x="60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19"/>
                      <a:pt x="64" y="18"/>
                      <a:pt x="63" y="16"/>
                    </a:cubicBezTo>
                    <a:cubicBezTo>
                      <a:pt x="65" y="17"/>
                      <a:pt x="64" y="17"/>
                      <a:pt x="65" y="18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6" y="18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5"/>
                      <a:pt x="68" y="18"/>
                      <a:pt x="66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5" y="15"/>
                      <a:pt x="68" y="17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7"/>
                      <a:pt x="65" y="14"/>
                      <a:pt x="67" y="15"/>
                    </a:cubicBezTo>
                    <a:cubicBezTo>
                      <a:pt x="67" y="15"/>
                      <a:pt x="66" y="14"/>
                      <a:pt x="65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8" y="12"/>
                      <a:pt x="66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9"/>
                      <a:pt x="70" y="11"/>
                      <a:pt x="66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6" y="8"/>
                      <a:pt x="67" y="8"/>
                      <a:pt x="66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5" y="6"/>
                      <a:pt x="65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9" y="7"/>
                      <a:pt x="72" y="3"/>
                      <a:pt x="68" y="4"/>
                    </a:cubicBezTo>
                    <a:close/>
                    <a:moveTo>
                      <a:pt x="61" y="9"/>
                    </a:moveTo>
                    <a:cubicBezTo>
                      <a:pt x="60" y="9"/>
                      <a:pt x="61" y="7"/>
                      <a:pt x="62" y="6"/>
                    </a:cubicBezTo>
                    <a:cubicBezTo>
                      <a:pt x="62" y="8"/>
                      <a:pt x="61" y="9"/>
                      <a:pt x="6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chenying0907 255"/>
              <p:cNvSpPr/>
              <p:nvPr/>
            </p:nvSpPr>
            <p:spPr bwMode="auto">
              <a:xfrm>
                <a:off x="4011" y="3063"/>
                <a:ext cx="5" cy="5"/>
              </a:xfrm>
              <a:custGeom>
                <a:avLst/>
                <a:gdLst>
                  <a:gd name="T0" fmla="*/ 5 w 5"/>
                  <a:gd name="T1" fmla="*/ 5 h 5"/>
                  <a:gd name="T2" fmla="*/ 0 w 5"/>
                  <a:gd name="T3" fmla="*/ 0 h 5"/>
                  <a:gd name="T4" fmla="*/ 2 w 5"/>
                  <a:gd name="T5" fmla="*/ 5 h 5"/>
                  <a:gd name="T6" fmla="*/ 5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chenying0907 256"/>
              <p:cNvSpPr/>
              <p:nvPr/>
            </p:nvSpPr>
            <p:spPr bwMode="auto">
              <a:xfrm>
                <a:off x="3912" y="310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chenying0907 257"/>
              <p:cNvSpPr/>
              <p:nvPr/>
            </p:nvSpPr>
            <p:spPr bwMode="auto">
              <a:xfrm>
                <a:off x="3996" y="3089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Oval 258"/>
              <p:cNvSpPr>
                <a:spLocks noChangeArrowheads="1"/>
              </p:cNvSpPr>
              <p:nvPr/>
            </p:nvSpPr>
            <p:spPr bwMode="auto">
              <a:xfrm>
                <a:off x="3595" y="182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chenying0907 259"/>
              <p:cNvSpPr/>
              <p:nvPr/>
            </p:nvSpPr>
            <p:spPr bwMode="auto">
              <a:xfrm>
                <a:off x="3598" y="182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chenying0907 260"/>
              <p:cNvSpPr/>
              <p:nvPr/>
            </p:nvSpPr>
            <p:spPr bwMode="auto">
              <a:xfrm>
                <a:off x="3918" y="28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chenying0907 261"/>
              <p:cNvSpPr/>
              <p:nvPr/>
            </p:nvSpPr>
            <p:spPr bwMode="auto">
              <a:xfrm>
                <a:off x="3924" y="3038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chenying0907 262"/>
              <p:cNvSpPr/>
              <p:nvPr/>
            </p:nvSpPr>
            <p:spPr bwMode="auto">
              <a:xfrm>
                <a:off x="3986" y="3027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chenying0907 263"/>
              <p:cNvSpPr/>
              <p:nvPr/>
            </p:nvSpPr>
            <p:spPr bwMode="auto">
              <a:xfrm>
                <a:off x="3899" y="3091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Rectangle 264"/>
              <p:cNvSpPr>
                <a:spLocks noChangeArrowheads="1"/>
              </p:cNvSpPr>
              <p:nvPr/>
            </p:nvSpPr>
            <p:spPr bwMode="auto">
              <a:xfrm>
                <a:off x="4013" y="3004"/>
                <a:ext cx="1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chenying0907 265"/>
              <p:cNvSpPr/>
              <p:nvPr/>
            </p:nvSpPr>
            <p:spPr bwMode="auto">
              <a:xfrm>
                <a:off x="3903" y="3055"/>
                <a:ext cx="6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chenying0907 266"/>
              <p:cNvSpPr/>
              <p:nvPr/>
            </p:nvSpPr>
            <p:spPr bwMode="auto">
              <a:xfrm>
                <a:off x="3905" y="3055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chenying0907 267"/>
              <p:cNvSpPr/>
              <p:nvPr/>
            </p:nvSpPr>
            <p:spPr bwMode="auto">
              <a:xfrm>
                <a:off x="3897" y="3085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chenying0907 268"/>
              <p:cNvSpPr/>
              <p:nvPr/>
            </p:nvSpPr>
            <p:spPr bwMode="auto">
              <a:xfrm>
                <a:off x="3897" y="309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chenying0907 269"/>
              <p:cNvSpPr/>
              <p:nvPr/>
            </p:nvSpPr>
            <p:spPr bwMode="auto">
              <a:xfrm>
                <a:off x="3984" y="3095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chenying0907 270"/>
              <p:cNvSpPr/>
              <p:nvPr/>
            </p:nvSpPr>
            <p:spPr bwMode="auto">
              <a:xfrm>
                <a:off x="3600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chenying0907 271"/>
              <p:cNvSpPr/>
              <p:nvPr/>
            </p:nvSpPr>
            <p:spPr bwMode="auto">
              <a:xfrm>
                <a:off x="3905" y="3100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chenying0907 272"/>
              <p:cNvSpPr/>
              <p:nvPr/>
            </p:nvSpPr>
            <p:spPr bwMode="auto">
              <a:xfrm>
                <a:off x="4230" y="248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chenying0907 273"/>
              <p:cNvSpPr/>
              <p:nvPr/>
            </p:nvSpPr>
            <p:spPr bwMode="auto">
              <a:xfrm>
                <a:off x="3895" y="3080"/>
                <a:ext cx="4" cy="3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chenying0907 274"/>
              <p:cNvSpPr/>
              <p:nvPr/>
            </p:nvSpPr>
            <p:spPr bwMode="auto">
              <a:xfrm>
                <a:off x="4007" y="30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chenying0907 275"/>
              <p:cNvSpPr/>
              <p:nvPr/>
            </p:nvSpPr>
            <p:spPr bwMode="auto">
              <a:xfrm>
                <a:off x="3598" y="18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chenying0907 276"/>
              <p:cNvSpPr/>
              <p:nvPr/>
            </p:nvSpPr>
            <p:spPr bwMode="auto">
              <a:xfrm>
                <a:off x="4005" y="307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chenying0907 277"/>
              <p:cNvSpPr/>
              <p:nvPr/>
            </p:nvSpPr>
            <p:spPr bwMode="auto">
              <a:xfrm>
                <a:off x="4007" y="30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chenying0907 278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chenying0907 279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0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chenying0907 280"/>
              <p:cNvSpPr/>
              <p:nvPr/>
            </p:nvSpPr>
            <p:spPr bwMode="auto">
              <a:xfrm>
                <a:off x="4009" y="308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chenying0907 281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chenying0907 282"/>
              <p:cNvSpPr/>
              <p:nvPr/>
            </p:nvSpPr>
            <p:spPr bwMode="auto">
              <a:xfrm>
                <a:off x="3929" y="1870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1 w 2"/>
                  <a:gd name="T3" fmla="*/ 4 h 4"/>
                  <a:gd name="T4" fmla="*/ 2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0" y="1"/>
                      <a:pt x="1" y="4"/>
                    </a:cubicBezTo>
                    <a:cubicBezTo>
                      <a:pt x="1" y="0"/>
                      <a:pt x="2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chenying0907 283"/>
              <p:cNvSpPr/>
              <p:nvPr/>
            </p:nvSpPr>
            <p:spPr bwMode="auto">
              <a:xfrm>
                <a:off x="3687" y="1579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chenying0907 284"/>
              <p:cNvSpPr/>
              <p:nvPr/>
            </p:nvSpPr>
            <p:spPr bwMode="auto">
              <a:xfrm>
                <a:off x="4086" y="1583"/>
                <a:ext cx="8" cy="4"/>
              </a:xfrm>
              <a:custGeom>
                <a:avLst/>
                <a:gdLst>
                  <a:gd name="T0" fmla="*/ 2 w 4"/>
                  <a:gd name="T1" fmla="*/ 2 h 2"/>
                  <a:gd name="T2" fmla="*/ 1 w 4"/>
                  <a:gd name="T3" fmla="*/ 0 h 2"/>
                  <a:gd name="T4" fmla="*/ 2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2" y="2"/>
                      <a:pt x="3" y="1"/>
                      <a:pt x="1" y="0"/>
                    </a:cubicBezTo>
                    <a:cubicBezTo>
                      <a:pt x="4" y="2"/>
                      <a:pt x="0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chenying0907 285"/>
              <p:cNvSpPr/>
              <p:nvPr/>
            </p:nvSpPr>
            <p:spPr bwMode="auto">
              <a:xfrm>
                <a:off x="3574" y="1912"/>
                <a:ext cx="2" cy="21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10 h 10"/>
                  <a:gd name="T4" fmla="*/ 0 w 1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4"/>
                      <a:pt x="0" y="10"/>
                      <a:pt x="1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chenying0907 286"/>
              <p:cNvSpPr>
                <a:spLocks noEditPoints="1"/>
              </p:cNvSpPr>
              <p:nvPr/>
            </p:nvSpPr>
            <p:spPr bwMode="auto">
              <a:xfrm>
                <a:off x="3559" y="1774"/>
                <a:ext cx="77" cy="91"/>
              </a:xfrm>
              <a:custGeom>
                <a:avLst/>
                <a:gdLst>
                  <a:gd name="T0" fmla="*/ 32 w 36"/>
                  <a:gd name="T1" fmla="*/ 19 h 43"/>
                  <a:gd name="T2" fmla="*/ 27 w 36"/>
                  <a:gd name="T3" fmla="*/ 2 h 43"/>
                  <a:gd name="T4" fmla="*/ 8 w 36"/>
                  <a:gd name="T5" fmla="*/ 14 h 43"/>
                  <a:gd name="T6" fmla="*/ 16 w 36"/>
                  <a:gd name="T7" fmla="*/ 25 h 43"/>
                  <a:gd name="T8" fmla="*/ 16 w 36"/>
                  <a:gd name="T9" fmla="*/ 24 h 43"/>
                  <a:gd name="T10" fmla="*/ 17 w 36"/>
                  <a:gd name="T11" fmla="*/ 24 h 43"/>
                  <a:gd name="T12" fmla="*/ 17 w 36"/>
                  <a:gd name="T13" fmla="*/ 23 h 43"/>
                  <a:gd name="T14" fmla="*/ 17 w 36"/>
                  <a:gd name="T15" fmla="*/ 24 h 43"/>
                  <a:gd name="T16" fmla="*/ 19 w 36"/>
                  <a:gd name="T17" fmla="*/ 23 h 43"/>
                  <a:gd name="T18" fmla="*/ 18 w 36"/>
                  <a:gd name="T19" fmla="*/ 24 h 43"/>
                  <a:gd name="T20" fmla="*/ 17 w 36"/>
                  <a:gd name="T21" fmla="*/ 24 h 43"/>
                  <a:gd name="T22" fmla="*/ 19 w 36"/>
                  <a:gd name="T23" fmla="*/ 23 h 43"/>
                  <a:gd name="T24" fmla="*/ 20 w 36"/>
                  <a:gd name="T25" fmla="*/ 23 h 43"/>
                  <a:gd name="T26" fmla="*/ 21 w 36"/>
                  <a:gd name="T27" fmla="*/ 24 h 43"/>
                  <a:gd name="T28" fmla="*/ 21 w 36"/>
                  <a:gd name="T29" fmla="*/ 23 h 43"/>
                  <a:gd name="T30" fmla="*/ 21 w 36"/>
                  <a:gd name="T31" fmla="*/ 23 h 43"/>
                  <a:gd name="T32" fmla="*/ 21 w 36"/>
                  <a:gd name="T33" fmla="*/ 23 h 43"/>
                  <a:gd name="T34" fmla="*/ 21 w 36"/>
                  <a:gd name="T35" fmla="*/ 24 h 43"/>
                  <a:gd name="T36" fmla="*/ 22 w 36"/>
                  <a:gd name="T37" fmla="*/ 24 h 43"/>
                  <a:gd name="T38" fmla="*/ 22 w 36"/>
                  <a:gd name="T39" fmla="*/ 24 h 43"/>
                  <a:gd name="T40" fmla="*/ 22 w 36"/>
                  <a:gd name="T41" fmla="*/ 19 h 43"/>
                  <a:gd name="T42" fmla="*/ 22 w 36"/>
                  <a:gd name="T43" fmla="*/ 19 h 43"/>
                  <a:gd name="T44" fmla="*/ 23 w 36"/>
                  <a:gd name="T45" fmla="*/ 23 h 43"/>
                  <a:gd name="T46" fmla="*/ 27 w 36"/>
                  <a:gd name="T47" fmla="*/ 24 h 43"/>
                  <a:gd name="T48" fmla="*/ 25 w 36"/>
                  <a:gd name="T49" fmla="*/ 24 h 43"/>
                  <a:gd name="T50" fmla="*/ 25 w 36"/>
                  <a:gd name="T51" fmla="*/ 24 h 43"/>
                  <a:gd name="T52" fmla="*/ 26 w 36"/>
                  <a:gd name="T53" fmla="*/ 23 h 43"/>
                  <a:gd name="T54" fmla="*/ 25 w 36"/>
                  <a:gd name="T55" fmla="*/ 24 h 43"/>
                  <a:gd name="T56" fmla="*/ 24 w 36"/>
                  <a:gd name="T57" fmla="*/ 24 h 43"/>
                  <a:gd name="T58" fmla="*/ 24 w 36"/>
                  <a:gd name="T59" fmla="*/ 22 h 43"/>
                  <a:gd name="T60" fmla="*/ 24 w 36"/>
                  <a:gd name="T61" fmla="*/ 24 h 43"/>
                  <a:gd name="T62" fmla="*/ 23 w 36"/>
                  <a:gd name="T63" fmla="*/ 24 h 43"/>
                  <a:gd name="T64" fmla="*/ 23 w 36"/>
                  <a:gd name="T65" fmla="*/ 24 h 43"/>
                  <a:gd name="T66" fmla="*/ 24 w 36"/>
                  <a:gd name="T67" fmla="*/ 24 h 43"/>
                  <a:gd name="T68" fmla="*/ 24 w 36"/>
                  <a:gd name="T69" fmla="*/ 24 h 43"/>
                  <a:gd name="T70" fmla="*/ 25 w 36"/>
                  <a:gd name="T71" fmla="*/ 24 h 43"/>
                  <a:gd name="T72" fmla="*/ 29 w 36"/>
                  <a:gd name="T73" fmla="*/ 24 h 43"/>
                  <a:gd name="T74" fmla="*/ 26 w 36"/>
                  <a:gd name="T75" fmla="*/ 24 h 43"/>
                  <a:gd name="T76" fmla="*/ 24 w 36"/>
                  <a:gd name="T77" fmla="*/ 22 h 43"/>
                  <a:gd name="T78" fmla="*/ 23 w 36"/>
                  <a:gd name="T79" fmla="*/ 21 h 43"/>
                  <a:gd name="T80" fmla="*/ 24 w 36"/>
                  <a:gd name="T81" fmla="*/ 21 h 43"/>
                  <a:gd name="T82" fmla="*/ 24 w 36"/>
                  <a:gd name="T83" fmla="*/ 21 h 43"/>
                  <a:gd name="T84" fmla="*/ 23 w 36"/>
                  <a:gd name="T85" fmla="*/ 20 h 43"/>
                  <a:gd name="T86" fmla="*/ 22 w 36"/>
                  <a:gd name="T87" fmla="*/ 19 h 43"/>
                  <a:gd name="T88" fmla="*/ 22 w 36"/>
                  <a:gd name="T89" fmla="*/ 20 h 43"/>
                  <a:gd name="T90" fmla="*/ 21 w 36"/>
                  <a:gd name="T91" fmla="*/ 19 h 43"/>
                  <a:gd name="T92" fmla="*/ 22 w 36"/>
                  <a:gd name="T93" fmla="*/ 21 h 43"/>
                  <a:gd name="T94" fmla="*/ 20 w 36"/>
                  <a:gd name="T95" fmla="*/ 21 h 43"/>
                  <a:gd name="T96" fmla="*/ 17 w 36"/>
                  <a:gd name="T97" fmla="*/ 20 h 43"/>
                  <a:gd name="T98" fmla="*/ 20 w 36"/>
                  <a:gd name="T99" fmla="*/ 19 h 43"/>
                  <a:gd name="T100" fmla="*/ 18 w 36"/>
                  <a:gd name="T101" fmla="*/ 18 h 43"/>
                  <a:gd name="T102" fmla="*/ 19 w 36"/>
                  <a:gd name="T103" fmla="*/ 18 h 43"/>
                  <a:gd name="T104" fmla="*/ 20 w 36"/>
                  <a:gd name="T105" fmla="*/ 18 h 43"/>
                  <a:gd name="T106" fmla="*/ 21 w 36"/>
                  <a:gd name="T107" fmla="*/ 19 h 43"/>
                  <a:gd name="T108" fmla="*/ 20 w 36"/>
                  <a:gd name="T109" fmla="*/ 18 h 43"/>
                  <a:gd name="T110" fmla="*/ 18 w 36"/>
                  <a:gd name="T111" fmla="*/ 18 h 43"/>
                  <a:gd name="T112" fmla="*/ 18 w 36"/>
                  <a:gd name="T113" fmla="*/ 18 h 43"/>
                  <a:gd name="T114" fmla="*/ 15 w 36"/>
                  <a:gd name="T115" fmla="*/ 18 h 43"/>
                  <a:gd name="T116" fmla="*/ 18 w 36"/>
                  <a:gd name="T117" fmla="*/ 18 h 43"/>
                  <a:gd name="T118" fmla="*/ 18 w 36"/>
                  <a:gd name="T119" fmla="*/ 18 h 43"/>
                  <a:gd name="T120" fmla="*/ 17 w 36"/>
                  <a:gd name="T121" fmla="*/ 19 h 43"/>
                  <a:gd name="T122" fmla="*/ 16 w 36"/>
                  <a:gd name="T123" fmla="*/ 25 h 43"/>
                  <a:gd name="T124" fmla="*/ 14 w 36"/>
                  <a:gd name="T125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" h="43">
                    <a:moveTo>
                      <a:pt x="5" y="16"/>
                    </a:moveTo>
                    <a:cubicBezTo>
                      <a:pt x="6" y="19"/>
                      <a:pt x="3" y="20"/>
                      <a:pt x="0" y="23"/>
                    </a:cubicBezTo>
                    <a:cubicBezTo>
                      <a:pt x="0" y="23"/>
                      <a:pt x="1" y="25"/>
                      <a:pt x="1" y="28"/>
                    </a:cubicBezTo>
                    <a:cubicBezTo>
                      <a:pt x="5" y="39"/>
                      <a:pt x="13" y="43"/>
                      <a:pt x="19" y="41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9"/>
                      <a:pt x="19" y="40"/>
                    </a:cubicBezTo>
                    <a:cubicBezTo>
                      <a:pt x="20" y="39"/>
                      <a:pt x="21" y="39"/>
                      <a:pt x="23" y="39"/>
                    </a:cubicBezTo>
                    <a:cubicBezTo>
                      <a:pt x="22" y="36"/>
                      <a:pt x="23" y="38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5" y="38"/>
                    </a:cubicBezTo>
                    <a:cubicBezTo>
                      <a:pt x="29" y="38"/>
                      <a:pt x="31" y="35"/>
                      <a:pt x="33" y="33"/>
                    </a:cubicBezTo>
                    <a:cubicBezTo>
                      <a:pt x="36" y="30"/>
                      <a:pt x="36" y="26"/>
                      <a:pt x="36" y="21"/>
                    </a:cubicBezTo>
                    <a:cubicBezTo>
                      <a:pt x="33" y="20"/>
                      <a:pt x="35" y="19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8"/>
                      <a:pt x="33" y="18"/>
                      <a:pt x="34" y="17"/>
                    </a:cubicBezTo>
                    <a:cubicBezTo>
                      <a:pt x="33" y="17"/>
                      <a:pt x="34" y="17"/>
                      <a:pt x="32" y="17"/>
                    </a:cubicBezTo>
                    <a:cubicBezTo>
                      <a:pt x="30" y="17"/>
                      <a:pt x="35" y="17"/>
                      <a:pt x="34" y="16"/>
                    </a:cubicBezTo>
                    <a:cubicBezTo>
                      <a:pt x="34" y="16"/>
                      <a:pt x="33" y="17"/>
                      <a:pt x="33" y="16"/>
                    </a:cubicBezTo>
                    <a:cubicBezTo>
                      <a:pt x="31" y="16"/>
                      <a:pt x="34" y="17"/>
                      <a:pt x="36" y="15"/>
                    </a:cubicBezTo>
                    <a:cubicBezTo>
                      <a:pt x="35" y="13"/>
                      <a:pt x="32" y="12"/>
                      <a:pt x="33" y="10"/>
                    </a:cubicBezTo>
                    <a:cubicBezTo>
                      <a:pt x="33" y="11"/>
                      <a:pt x="32" y="11"/>
                      <a:pt x="32" y="11"/>
                    </a:cubicBezTo>
                    <a:cubicBezTo>
                      <a:pt x="35" y="9"/>
                      <a:pt x="31" y="11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2" y="9"/>
                      <a:pt x="32" y="7"/>
                    </a:cubicBezTo>
                    <a:cubicBezTo>
                      <a:pt x="30" y="7"/>
                      <a:pt x="32" y="5"/>
                      <a:pt x="30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7" y="6"/>
                      <a:pt x="29" y="1"/>
                      <a:pt x="27" y="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8" y="3"/>
                    </a:cubicBezTo>
                    <a:cubicBezTo>
                      <a:pt x="16" y="3"/>
                      <a:pt x="12" y="1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4"/>
                      <a:pt x="11" y="8"/>
                      <a:pt x="9" y="7"/>
                    </a:cubicBezTo>
                    <a:cubicBezTo>
                      <a:pt x="12" y="9"/>
                      <a:pt x="10" y="8"/>
                      <a:pt x="10" y="9"/>
                    </a:cubicBezTo>
                    <a:cubicBezTo>
                      <a:pt x="10" y="9"/>
                      <a:pt x="10" y="9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10" y="10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10" y="11"/>
                      <a:pt x="11" y="13"/>
                      <a:pt x="10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5" y="12"/>
                      <a:pt x="8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5"/>
                      <a:pt x="6" y="15"/>
                      <a:pt x="8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6" y="17"/>
                      <a:pt x="5" y="16"/>
                      <a:pt x="5" y="16"/>
                    </a:cubicBezTo>
                    <a:close/>
                    <a:moveTo>
                      <a:pt x="16" y="26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6"/>
                    </a:cubicBezTo>
                    <a:close/>
                    <a:moveTo>
                      <a:pt x="17" y="24"/>
                    </a:moveTo>
                    <a:cubicBezTo>
                      <a:pt x="17" y="25"/>
                      <a:pt x="16" y="25"/>
                      <a:pt x="17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5"/>
                      <a:pt x="17" y="25"/>
                      <a:pt x="17" y="24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7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7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7" y="24"/>
                      <a:pt x="17" y="24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9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5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lnTo>
                      <a:pt x="20" y="24"/>
                    </a:ln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2" y="25"/>
                    </a:cubicBezTo>
                    <a:lnTo>
                      <a:pt x="21" y="24"/>
                    </a:lnTo>
                    <a:close/>
                    <a:moveTo>
                      <a:pt x="22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22" y="23"/>
                    </a:ln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3" y="24"/>
                      <a:pt x="22" y="24"/>
                    </a:cubicBezTo>
                    <a:close/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3" y="23"/>
                    </a:moveTo>
                    <a:cubicBezTo>
                      <a:pt x="23" y="23"/>
                      <a:pt x="23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lose/>
                    <a:moveTo>
                      <a:pt x="27" y="24"/>
                    </a:move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5" y="24"/>
                    </a:cubicBezTo>
                    <a:cubicBezTo>
                      <a:pt x="26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6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lnTo>
                      <a:pt x="24" y="22"/>
                    </a:ln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7" y="25"/>
                      <a:pt x="27" y="25"/>
                    </a:cubicBezTo>
                    <a:cubicBezTo>
                      <a:pt x="26" y="24"/>
                      <a:pt x="25" y="24"/>
                      <a:pt x="24" y="24"/>
                    </a:cubicBezTo>
                    <a:close/>
                    <a:moveTo>
                      <a:pt x="27" y="25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7" y="24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6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lnTo>
                      <a:pt x="29" y="24"/>
                    </a:lnTo>
                    <a:close/>
                    <a:moveTo>
                      <a:pt x="27" y="24"/>
                    </a:move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2"/>
                    </a:moveTo>
                    <a:cubicBezTo>
                      <a:pt x="26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lose/>
                    <a:moveTo>
                      <a:pt x="25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5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4" y="22"/>
                      <a:pt x="24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3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3" y="19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18"/>
                      <a:pt x="22" y="18"/>
                    </a:cubicBezTo>
                    <a:cubicBezTo>
                      <a:pt x="21" y="17"/>
                      <a:pt x="22" y="18"/>
                      <a:pt x="23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lose/>
                    <a:moveTo>
                      <a:pt x="2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lose/>
                    <a:moveTo>
                      <a:pt x="22" y="21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lose/>
                    <a:moveTo>
                      <a:pt x="20" y="21"/>
                    </a:moveTo>
                    <a:cubicBezTo>
                      <a:pt x="20" y="21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8" y="20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9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19" y="21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8" y="18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1" y="19"/>
                    </a:cubicBezTo>
                    <a:lnTo>
                      <a:pt x="20" y="18"/>
                    </a:lnTo>
                    <a:close/>
                    <a:moveTo>
                      <a:pt x="19" y="18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8" y="18"/>
                      <a:pt x="16" y="18"/>
                    </a:cubicBezTo>
                    <a:cubicBezTo>
                      <a:pt x="18" y="18"/>
                      <a:pt x="16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16" y="19"/>
                      <a:pt x="17" y="18"/>
                      <a:pt x="16" y="19"/>
                    </a:cubicBezTo>
                    <a:cubicBezTo>
                      <a:pt x="16" y="19"/>
                      <a:pt x="17" y="19"/>
                      <a:pt x="17" y="19"/>
                    </a:cubicBezTo>
                    <a:cubicBezTo>
                      <a:pt x="17" y="19"/>
                      <a:pt x="19" y="18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8" y="18"/>
                      <a:pt x="15" y="19"/>
                      <a:pt x="18" y="18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7" y="24"/>
                    </a:cubicBezTo>
                    <a:close/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lose/>
                    <a:moveTo>
                      <a:pt x="15" y="26"/>
                    </a:moveTo>
                    <a:cubicBezTo>
                      <a:pt x="14" y="27"/>
                      <a:pt x="15" y="26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lose/>
                    <a:moveTo>
                      <a:pt x="15" y="29"/>
                    </a:moveTo>
                    <a:cubicBezTo>
                      <a:pt x="14" y="30"/>
                      <a:pt x="14" y="30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lose/>
                    <a:moveTo>
                      <a:pt x="13" y="28"/>
                    </a:moveTo>
                    <a:cubicBezTo>
                      <a:pt x="13" y="28"/>
                      <a:pt x="13" y="27"/>
                      <a:pt x="13" y="27"/>
                    </a:cubicBezTo>
                    <a:cubicBezTo>
                      <a:pt x="13" y="27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9"/>
                    </a:cubicBezTo>
                    <a:lnTo>
                      <a:pt x="13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chenying0907 287"/>
              <p:cNvSpPr/>
              <p:nvPr/>
            </p:nvSpPr>
            <p:spPr bwMode="auto">
              <a:xfrm>
                <a:off x="3608" y="1908"/>
                <a:ext cx="4" cy="6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1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chenying0907 288"/>
              <p:cNvSpPr/>
              <p:nvPr/>
            </p:nvSpPr>
            <p:spPr bwMode="auto">
              <a:xfrm>
                <a:off x="4113" y="1587"/>
                <a:ext cx="4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0" y="0"/>
                      <a:pt x="1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chenying0907 289"/>
              <p:cNvSpPr/>
              <p:nvPr/>
            </p:nvSpPr>
            <p:spPr bwMode="auto">
              <a:xfrm>
                <a:off x="3593" y="18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chenying0907 290"/>
              <p:cNvSpPr/>
              <p:nvPr/>
            </p:nvSpPr>
            <p:spPr bwMode="auto">
              <a:xfrm>
                <a:off x="4251" y="1730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4 h 4"/>
                  <a:gd name="T4" fmla="*/ 4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4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chenying0907 291"/>
              <p:cNvSpPr/>
              <p:nvPr/>
            </p:nvSpPr>
            <p:spPr bwMode="auto">
              <a:xfrm>
                <a:off x="3980" y="24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chenying0907 292"/>
              <p:cNvSpPr/>
              <p:nvPr/>
            </p:nvSpPr>
            <p:spPr bwMode="auto">
              <a:xfrm>
                <a:off x="3980" y="2446"/>
                <a:ext cx="4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chenying0907 293"/>
              <p:cNvSpPr/>
              <p:nvPr/>
            </p:nvSpPr>
            <p:spPr bwMode="auto">
              <a:xfrm>
                <a:off x="4062" y="2253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chenying0907 294"/>
              <p:cNvSpPr/>
              <p:nvPr/>
            </p:nvSpPr>
            <p:spPr bwMode="auto">
              <a:xfrm>
                <a:off x="4162" y="220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chenying0907 295"/>
              <p:cNvSpPr/>
              <p:nvPr/>
            </p:nvSpPr>
            <p:spPr bwMode="auto">
              <a:xfrm>
                <a:off x="4164" y="2139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chenying0907 296"/>
              <p:cNvSpPr/>
              <p:nvPr/>
            </p:nvSpPr>
            <p:spPr bwMode="auto">
              <a:xfrm>
                <a:off x="3606" y="1819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Oval 297"/>
              <p:cNvSpPr>
                <a:spLocks noChangeArrowheads="1"/>
              </p:cNvSpPr>
              <p:nvPr/>
            </p:nvSpPr>
            <p:spPr bwMode="auto">
              <a:xfrm>
                <a:off x="3598" y="1817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Oval 298"/>
              <p:cNvSpPr>
                <a:spLocks noChangeArrowheads="1"/>
              </p:cNvSpPr>
              <p:nvPr/>
            </p:nvSpPr>
            <p:spPr bwMode="auto">
              <a:xfrm>
                <a:off x="3600" y="1817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chenying0907 299"/>
              <p:cNvSpPr/>
              <p:nvPr/>
            </p:nvSpPr>
            <p:spPr bwMode="auto">
              <a:xfrm>
                <a:off x="3598" y="181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  <a:gd name="T4" fmla="*/ 0 w 1"/>
                  <a:gd name="T5" fmla="*/ 1 w 1"/>
                  <a:gd name="T6" fmla="*/ 1 w 1"/>
                  <a:gd name="T7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Oval 300"/>
              <p:cNvSpPr>
                <a:spLocks noChangeArrowheads="1"/>
              </p:cNvSpPr>
              <p:nvPr/>
            </p:nvSpPr>
            <p:spPr bwMode="auto">
              <a:xfrm>
                <a:off x="3602" y="1819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chenying0907 301"/>
              <p:cNvSpPr/>
              <p:nvPr/>
            </p:nvSpPr>
            <p:spPr bwMode="auto">
              <a:xfrm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chenying0907 302"/>
              <p:cNvSpPr/>
              <p:nvPr/>
            </p:nvSpPr>
            <p:spPr bwMode="auto">
              <a:xfrm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Oval 303"/>
              <p:cNvSpPr>
                <a:spLocks noChangeArrowheads="1"/>
              </p:cNvSpPr>
              <p:nvPr/>
            </p:nvSpPr>
            <p:spPr bwMode="auto">
              <a:xfrm>
                <a:off x="3593" y="1814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chenying0907 304"/>
              <p:cNvSpPr/>
              <p:nvPr/>
            </p:nvSpPr>
            <p:spPr bwMode="auto">
              <a:xfrm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chenying0907 305"/>
              <p:cNvSpPr/>
              <p:nvPr/>
            </p:nvSpPr>
            <p:spPr bwMode="auto">
              <a:xfrm>
                <a:off x="3598" y="18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Oval 306"/>
              <p:cNvSpPr>
                <a:spLocks noChangeArrowheads="1"/>
              </p:cNvSpPr>
              <p:nvPr/>
            </p:nvSpPr>
            <p:spPr bwMode="auto">
              <a:xfrm>
                <a:off x="3612" y="1821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chenying0907 307"/>
              <p:cNvSpPr/>
              <p:nvPr/>
            </p:nvSpPr>
            <p:spPr bwMode="auto">
              <a:xfrm>
                <a:off x="3977" y="2478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chenying0907 308"/>
              <p:cNvSpPr/>
              <p:nvPr/>
            </p:nvSpPr>
            <p:spPr bwMode="auto">
              <a:xfrm>
                <a:off x="3595" y="1812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chenying0907 309"/>
              <p:cNvSpPr/>
              <p:nvPr/>
            </p:nvSpPr>
            <p:spPr bwMode="auto">
              <a:xfrm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chenying0907 310"/>
              <p:cNvSpPr/>
              <p:nvPr/>
            </p:nvSpPr>
            <p:spPr bwMode="auto">
              <a:xfrm>
                <a:off x="3967" y="2491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chenying0907 311"/>
              <p:cNvSpPr/>
              <p:nvPr/>
            </p:nvSpPr>
            <p:spPr bwMode="auto">
              <a:xfrm>
                <a:off x="3825" y="226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chenying0907 312"/>
              <p:cNvSpPr/>
              <p:nvPr/>
            </p:nvSpPr>
            <p:spPr bwMode="auto">
              <a:xfrm>
                <a:off x="3810" y="2268"/>
                <a:ext cx="8" cy="2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chenying0907 313"/>
              <p:cNvSpPr/>
              <p:nvPr/>
            </p:nvSpPr>
            <p:spPr bwMode="auto">
              <a:xfrm>
                <a:off x="3835" y="2275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chenying0907 314"/>
              <p:cNvSpPr/>
              <p:nvPr/>
            </p:nvSpPr>
            <p:spPr bwMode="auto">
              <a:xfrm>
                <a:off x="3833" y="2268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chenying0907 315"/>
              <p:cNvSpPr/>
              <p:nvPr/>
            </p:nvSpPr>
            <p:spPr bwMode="auto">
              <a:xfrm>
                <a:off x="3833" y="2328"/>
                <a:ext cx="9" cy="2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4 w 4"/>
                  <a:gd name="T5" fmla="*/ 0 h 1"/>
                  <a:gd name="T6" fmla="*/ 3 w 4"/>
                  <a:gd name="T7" fmla="*/ 0 h 1"/>
                  <a:gd name="T8" fmla="*/ 2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chenying0907 316"/>
              <p:cNvSpPr/>
              <p:nvPr/>
            </p:nvSpPr>
            <p:spPr bwMode="auto">
              <a:xfrm>
                <a:off x="3837" y="2330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chenying0907 317"/>
              <p:cNvSpPr/>
              <p:nvPr/>
            </p:nvSpPr>
            <p:spPr bwMode="auto">
              <a:xfrm>
                <a:off x="3839" y="2328"/>
                <a:ext cx="5" cy="0"/>
              </a:xfrm>
              <a:custGeom>
                <a:avLst/>
                <a:gdLst>
                  <a:gd name="T0" fmla="*/ 1 w 2"/>
                  <a:gd name="T1" fmla="*/ 0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chenying0907 318"/>
              <p:cNvSpPr/>
              <p:nvPr/>
            </p:nvSpPr>
            <p:spPr bwMode="auto">
              <a:xfrm>
                <a:off x="3827" y="2268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chenying0907 319"/>
              <p:cNvSpPr/>
              <p:nvPr/>
            </p:nvSpPr>
            <p:spPr bwMode="auto">
              <a:xfrm>
                <a:off x="3729" y="2856"/>
                <a:ext cx="6" cy="4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chenying0907 320"/>
              <p:cNvSpPr/>
              <p:nvPr/>
            </p:nvSpPr>
            <p:spPr bwMode="auto">
              <a:xfrm>
                <a:off x="3731" y="285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chenying0907 321"/>
              <p:cNvSpPr/>
              <p:nvPr/>
            </p:nvSpPr>
            <p:spPr bwMode="auto">
              <a:xfrm>
                <a:off x="3897" y="2822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chenying0907 322"/>
              <p:cNvSpPr/>
              <p:nvPr/>
            </p:nvSpPr>
            <p:spPr bwMode="auto">
              <a:xfrm>
                <a:off x="4007" y="2790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0 w 2"/>
                  <a:gd name="T5" fmla="*/ 0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chenying0907 323"/>
              <p:cNvSpPr/>
              <p:nvPr/>
            </p:nvSpPr>
            <p:spPr bwMode="auto">
              <a:xfrm>
                <a:off x="3971" y="2813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chenying0907 324"/>
              <p:cNvSpPr/>
              <p:nvPr/>
            </p:nvSpPr>
            <p:spPr bwMode="auto">
              <a:xfrm>
                <a:off x="3969" y="2501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chenying0907 325"/>
              <p:cNvSpPr/>
              <p:nvPr/>
            </p:nvSpPr>
            <p:spPr bwMode="auto">
              <a:xfrm>
                <a:off x="3850" y="28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chenying0907 326"/>
              <p:cNvSpPr/>
              <p:nvPr/>
            </p:nvSpPr>
            <p:spPr bwMode="auto">
              <a:xfrm>
                <a:off x="3668" y="2060"/>
                <a:ext cx="8" cy="17"/>
              </a:xfrm>
              <a:custGeom>
                <a:avLst/>
                <a:gdLst>
                  <a:gd name="T0" fmla="*/ 4 w 4"/>
                  <a:gd name="T1" fmla="*/ 0 h 8"/>
                  <a:gd name="T2" fmla="*/ 0 w 4"/>
                  <a:gd name="T3" fmla="*/ 6 h 8"/>
                  <a:gd name="T4" fmla="*/ 4 w 4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cubicBezTo>
                      <a:pt x="2" y="1"/>
                      <a:pt x="1" y="5"/>
                      <a:pt x="0" y="6"/>
                    </a:cubicBezTo>
                    <a:cubicBezTo>
                      <a:pt x="1" y="8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chenying0907 327"/>
              <p:cNvSpPr/>
              <p:nvPr/>
            </p:nvSpPr>
            <p:spPr bwMode="auto">
              <a:xfrm>
                <a:off x="3837" y="232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chenying0907 328"/>
              <p:cNvSpPr/>
              <p:nvPr/>
            </p:nvSpPr>
            <p:spPr bwMode="auto">
              <a:xfrm>
                <a:off x="3965" y="2504"/>
                <a:ext cx="4" cy="2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chenying0907 329"/>
              <p:cNvSpPr/>
              <p:nvPr/>
            </p:nvSpPr>
            <p:spPr bwMode="auto">
              <a:xfrm>
                <a:off x="3973" y="247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chenying0907 330"/>
              <p:cNvSpPr/>
              <p:nvPr/>
            </p:nvSpPr>
            <p:spPr bwMode="auto">
              <a:xfrm>
                <a:off x="3965" y="2497"/>
                <a:ext cx="10" cy="4"/>
              </a:xfrm>
              <a:custGeom>
                <a:avLst/>
                <a:gdLst>
                  <a:gd name="T0" fmla="*/ 5 w 5"/>
                  <a:gd name="T1" fmla="*/ 1 h 2"/>
                  <a:gd name="T2" fmla="*/ 1 w 5"/>
                  <a:gd name="T3" fmla="*/ 2 h 2"/>
                  <a:gd name="T4" fmla="*/ 0 w 5"/>
                  <a:gd name="T5" fmla="*/ 2 h 2"/>
                  <a:gd name="T6" fmla="*/ 2 w 5"/>
                  <a:gd name="T7" fmla="*/ 2 h 2"/>
                  <a:gd name="T8" fmla="*/ 3 w 5"/>
                  <a:gd name="T9" fmla="*/ 1 h 2"/>
                  <a:gd name="T10" fmla="*/ 5 w 5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4" y="2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chenying0907 331"/>
              <p:cNvSpPr/>
              <p:nvPr/>
            </p:nvSpPr>
            <p:spPr bwMode="auto">
              <a:xfrm>
                <a:off x="3835" y="2474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chenying0907 332"/>
              <p:cNvSpPr/>
              <p:nvPr/>
            </p:nvSpPr>
            <p:spPr bwMode="auto">
              <a:xfrm>
                <a:off x="3829" y="2345"/>
                <a:ext cx="4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chenying0907 333"/>
              <p:cNvSpPr/>
              <p:nvPr/>
            </p:nvSpPr>
            <p:spPr bwMode="auto">
              <a:xfrm>
                <a:off x="3831" y="23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chenying0907 334"/>
              <p:cNvSpPr/>
              <p:nvPr/>
            </p:nvSpPr>
            <p:spPr bwMode="auto">
              <a:xfrm>
                <a:off x="3850" y="2491"/>
                <a:ext cx="4" cy="2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4 w 4"/>
                  <a:gd name="T5" fmla="*/ 0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chenying0907 335"/>
              <p:cNvSpPr/>
              <p:nvPr/>
            </p:nvSpPr>
            <p:spPr bwMode="auto">
              <a:xfrm>
                <a:off x="3835" y="233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Rectangle 336"/>
              <p:cNvSpPr>
                <a:spLocks noChangeArrowheads="1"/>
              </p:cNvSpPr>
              <p:nvPr/>
            </p:nvSpPr>
            <p:spPr bwMode="auto">
              <a:xfrm>
                <a:off x="3835" y="2434"/>
                <a:ext cx="2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chenying0907 337"/>
              <p:cNvSpPr/>
              <p:nvPr/>
            </p:nvSpPr>
            <p:spPr bwMode="auto">
              <a:xfrm>
                <a:off x="3831" y="2349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chenying0907 338"/>
              <p:cNvSpPr/>
              <p:nvPr/>
            </p:nvSpPr>
            <p:spPr bwMode="auto">
              <a:xfrm>
                <a:off x="3602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chenying0907 339"/>
              <p:cNvSpPr/>
              <p:nvPr/>
            </p:nvSpPr>
            <p:spPr bwMode="auto">
              <a:xfrm>
                <a:off x="3905" y="22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chenying0907 340"/>
              <p:cNvSpPr/>
              <p:nvPr/>
            </p:nvSpPr>
            <p:spPr bwMode="auto">
              <a:xfrm>
                <a:off x="3778" y="297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chenying0907 341"/>
              <p:cNvSpPr/>
              <p:nvPr/>
            </p:nvSpPr>
            <p:spPr bwMode="auto">
              <a:xfrm>
                <a:off x="3746" y="2826"/>
                <a:ext cx="399" cy="167"/>
              </a:xfrm>
              <a:custGeom>
                <a:avLst/>
                <a:gdLst>
                  <a:gd name="T0" fmla="*/ 154 w 188"/>
                  <a:gd name="T1" fmla="*/ 20 h 79"/>
                  <a:gd name="T2" fmla="*/ 145 w 188"/>
                  <a:gd name="T3" fmla="*/ 25 h 79"/>
                  <a:gd name="T4" fmla="*/ 108 w 188"/>
                  <a:gd name="T5" fmla="*/ 47 h 79"/>
                  <a:gd name="T6" fmla="*/ 94 w 188"/>
                  <a:gd name="T7" fmla="*/ 49 h 79"/>
                  <a:gd name="T8" fmla="*/ 84 w 188"/>
                  <a:gd name="T9" fmla="*/ 48 h 79"/>
                  <a:gd name="T10" fmla="*/ 64 w 188"/>
                  <a:gd name="T11" fmla="*/ 52 h 79"/>
                  <a:gd name="T12" fmla="*/ 52 w 188"/>
                  <a:gd name="T13" fmla="*/ 54 h 79"/>
                  <a:gd name="T14" fmla="*/ 33 w 188"/>
                  <a:gd name="T15" fmla="*/ 56 h 79"/>
                  <a:gd name="T16" fmla="*/ 23 w 188"/>
                  <a:gd name="T17" fmla="*/ 60 h 79"/>
                  <a:gd name="T18" fmla="*/ 12 w 188"/>
                  <a:gd name="T19" fmla="*/ 55 h 79"/>
                  <a:gd name="T20" fmla="*/ 5 w 188"/>
                  <a:gd name="T21" fmla="*/ 55 h 79"/>
                  <a:gd name="T22" fmla="*/ 5 w 188"/>
                  <a:gd name="T23" fmla="*/ 53 h 79"/>
                  <a:gd name="T24" fmla="*/ 4 w 188"/>
                  <a:gd name="T25" fmla="*/ 51 h 79"/>
                  <a:gd name="T26" fmla="*/ 3 w 188"/>
                  <a:gd name="T27" fmla="*/ 53 h 79"/>
                  <a:gd name="T28" fmla="*/ 3 w 188"/>
                  <a:gd name="T29" fmla="*/ 56 h 79"/>
                  <a:gd name="T30" fmla="*/ 0 w 188"/>
                  <a:gd name="T31" fmla="*/ 58 h 79"/>
                  <a:gd name="T32" fmla="*/ 2 w 188"/>
                  <a:gd name="T33" fmla="*/ 61 h 79"/>
                  <a:gd name="T34" fmla="*/ 13 w 188"/>
                  <a:gd name="T35" fmla="*/ 66 h 79"/>
                  <a:gd name="T36" fmla="*/ 15 w 188"/>
                  <a:gd name="T37" fmla="*/ 70 h 79"/>
                  <a:gd name="T38" fmla="*/ 16 w 188"/>
                  <a:gd name="T39" fmla="*/ 72 h 79"/>
                  <a:gd name="T40" fmla="*/ 18 w 188"/>
                  <a:gd name="T41" fmla="*/ 76 h 79"/>
                  <a:gd name="T42" fmla="*/ 21 w 188"/>
                  <a:gd name="T43" fmla="*/ 71 h 79"/>
                  <a:gd name="T44" fmla="*/ 26 w 188"/>
                  <a:gd name="T45" fmla="*/ 67 h 79"/>
                  <a:gd name="T46" fmla="*/ 27 w 188"/>
                  <a:gd name="T47" fmla="*/ 76 h 79"/>
                  <a:gd name="T48" fmla="*/ 30 w 188"/>
                  <a:gd name="T49" fmla="*/ 74 h 79"/>
                  <a:gd name="T50" fmla="*/ 31 w 188"/>
                  <a:gd name="T51" fmla="*/ 78 h 79"/>
                  <a:gd name="T52" fmla="*/ 35 w 188"/>
                  <a:gd name="T53" fmla="*/ 74 h 79"/>
                  <a:gd name="T54" fmla="*/ 38 w 188"/>
                  <a:gd name="T55" fmla="*/ 73 h 79"/>
                  <a:gd name="T56" fmla="*/ 42 w 188"/>
                  <a:gd name="T57" fmla="*/ 64 h 79"/>
                  <a:gd name="T58" fmla="*/ 43 w 188"/>
                  <a:gd name="T59" fmla="*/ 76 h 79"/>
                  <a:gd name="T60" fmla="*/ 51 w 188"/>
                  <a:gd name="T61" fmla="*/ 72 h 79"/>
                  <a:gd name="T62" fmla="*/ 57 w 188"/>
                  <a:gd name="T63" fmla="*/ 72 h 79"/>
                  <a:gd name="T64" fmla="*/ 61 w 188"/>
                  <a:gd name="T65" fmla="*/ 70 h 79"/>
                  <a:gd name="T66" fmla="*/ 70 w 188"/>
                  <a:gd name="T67" fmla="*/ 68 h 79"/>
                  <a:gd name="T68" fmla="*/ 75 w 188"/>
                  <a:gd name="T69" fmla="*/ 71 h 79"/>
                  <a:gd name="T70" fmla="*/ 77 w 188"/>
                  <a:gd name="T71" fmla="*/ 68 h 79"/>
                  <a:gd name="T72" fmla="*/ 80 w 188"/>
                  <a:gd name="T73" fmla="*/ 68 h 79"/>
                  <a:gd name="T74" fmla="*/ 81 w 188"/>
                  <a:gd name="T75" fmla="*/ 66 h 79"/>
                  <a:gd name="T76" fmla="*/ 86 w 188"/>
                  <a:gd name="T77" fmla="*/ 67 h 79"/>
                  <a:gd name="T78" fmla="*/ 92 w 188"/>
                  <a:gd name="T79" fmla="*/ 65 h 79"/>
                  <a:gd name="T80" fmla="*/ 98 w 188"/>
                  <a:gd name="T81" fmla="*/ 64 h 79"/>
                  <a:gd name="T82" fmla="*/ 104 w 188"/>
                  <a:gd name="T83" fmla="*/ 60 h 79"/>
                  <a:gd name="T84" fmla="*/ 107 w 188"/>
                  <a:gd name="T85" fmla="*/ 62 h 79"/>
                  <a:gd name="T86" fmla="*/ 108 w 188"/>
                  <a:gd name="T87" fmla="*/ 62 h 79"/>
                  <a:gd name="T88" fmla="*/ 114 w 188"/>
                  <a:gd name="T89" fmla="*/ 59 h 79"/>
                  <a:gd name="T90" fmla="*/ 119 w 188"/>
                  <a:gd name="T91" fmla="*/ 59 h 79"/>
                  <a:gd name="T92" fmla="*/ 122 w 188"/>
                  <a:gd name="T93" fmla="*/ 52 h 79"/>
                  <a:gd name="T94" fmla="*/ 126 w 188"/>
                  <a:gd name="T95" fmla="*/ 52 h 79"/>
                  <a:gd name="T96" fmla="*/ 132 w 188"/>
                  <a:gd name="T97" fmla="*/ 50 h 79"/>
                  <a:gd name="T98" fmla="*/ 139 w 188"/>
                  <a:gd name="T99" fmla="*/ 45 h 79"/>
                  <a:gd name="T100" fmla="*/ 143 w 188"/>
                  <a:gd name="T101" fmla="*/ 43 h 79"/>
                  <a:gd name="T102" fmla="*/ 156 w 188"/>
                  <a:gd name="T103" fmla="*/ 39 h 79"/>
                  <a:gd name="T104" fmla="*/ 160 w 188"/>
                  <a:gd name="T105" fmla="*/ 37 h 79"/>
                  <a:gd name="T106" fmla="*/ 167 w 188"/>
                  <a:gd name="T107" fmla="*/ 26 h 79"/>
                  <a:gd name="T108" fmla="*/ 172 w 188"/>
                  <a:gd name="T109" fmla="*/ 21 h 79"/>
                  <a:gd name="T110" fmla="*/ 180 w 188"/>
                  <a:gd name="T1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79">
                    <a:moveTo>
                      <a:pt x="180" y="0"/>
                    </a:moveTo>
                    <a:cubicBezTo>
                      <a:pt x="179" y="5"/>
                      <a:pt x="175" y="6"/>
                      <a:pt x="171" y="7"/>
                    </a:cubicBezTo>
                    <a:cubicBezTo>
                      <a:pt x="170" y="8"/>
                      <a:pt x="169" y="10"/>
                      <a:pt x="168" y="10"/>
                    </a:cubicBezTo>
                    <a:cubicBezTo>
                      <a:pt x="164" y="15"/>
                      <a:pt x="157" y="14"/>
                      <a:pt x="154" y="19"/>
                    </a:cubicBezTo>
                    <a:cubicBezTo>
                      <a:pt x="155" y="19"/>
                      <a:pt x="155" y="20"/>
                      <a:pt x="155" y="21"/>
                    </a:cubicBezTo>
                    <a:cubicBezTo>
                      <a:pt x="154" y="20"/>
                      <a:pt x="154" y="20"/>
                      <a:pt x="154" y="2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4" y="20"/>
                      <a:pt x="154" y="20"/>
                    </a:cubicBezTo>
                    <a:cubicBezTo>
                      <a:pt x="152" y="21"/>
                      <a:pt x="151" y="23"/>
                      <a:pt x="149" y="23"/>
                    </a:cubicBezTo>
                    <a:cubicBezTo>
                      <a:pt x="149" y="25"/>
                      <a:pt x="148" y="24"/>
                      <a:pt x="149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7" y="27"/>
                      <a:pt x="147" y="27"/>
                      <a:pt x="145" y="25"/>
                    </a:cubicBezTo>
                    <a:cubicBezTo>
                      <a:pt x="139" y="27"/>
                      <a:pt x="134" y="30"/>
                      <a:pt x="128" y="32"/>
                    </a:cubicBezTo>
                    <a:cubicBezTo>
                      <a:pt x="123" y="34"/>
                      <a:pt x="118" y="39"/>
                      <a:pt x="112" y="41"/>
                    </a:cubicBezTo>
                    <a:cubicBezTo>
                      <a:pt x="112" y="45"/>
                      <a:pt x="111" y="43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09" y="46"/>
                      <a:pt x="107" y="45"/>
                    </a:cubicBezTo>
                    <a:cubicBezTo>
                      <a:pt x="108" y="46"/>
                      <a:pt x="107" y="45"/>
                      <a:pt x="108" y="47"/>
                    </a:cubicBezTo>
                    <a:cubicBezTo>
                      <a:pt x="108" y="49"/>
                      <a:pt x="106" y="45"/>
                      <a:pt x="106" y="46"/>
                    </a:cubicBezTo>
                    <a:cubicBezTo>
                      <a:pt x="105" y="45"/>
                      <a:pt x="106" y="47"/>
                      <a:pt x="106" y="46"/>
                    </a:cubicBezTo>
                    <a:cubicBezTo>
                      <a:pt x="105" y="49"/>
                      <a:pt x="106" y="45"/>
                      <a:pt x="103" y="44"/>
                    </a:cubicBezTo>
                    <a:cubicBezTo>
                      <a:pt x="101" y="45"/>
                      <a:pt x="98" y="48"/>
                      <a:pt x="95" y="47"/>
                    </a:cubicBezTo>
                    <a:cubicBezTo>
                      <a:pt x="95" y="47"/>
                      <a:pt x="96" y="49"/>
                      <a:pt x="96" y="49"/>
                    </a:cubicBezTo>
                    <a:cubicBezTo>
                      <a:pt x="95" y="46"/>
                      <a:pt x="95" y="50"/>
                      <a:pt x="94" y="49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3" y="47"/>
                      <a:pt x="92" y="49"/>
                      <a:pt x="91" y="48"/>
                    </a:cubicBezTo>
                    <a:cubicBezTo>
                      <a:pt x="90" y="49"/>
                      <a:pt x="88" y="47"/>
                      <a:pt x="88" y="49"/>
                    </a:cubicBezTo>
                    <a:cubicBezTo>
                      <a:pt x="88" y="47"/>
                      <a:pt x="87" y="48"/>
                      <a:pt x="87" y="47"/>
                    </a:cubicBezTo>
                    <a:cubicBezTo>
                      <a:pt x="87" y="51"/>
                      <a:pt x="84" y="46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1" y="49"/>
                      <a:pt x="77" y="49"/>
                      <a:pt x="74" y="51"/>
                    </a:cubicBezTo>
                    <a:cubicBezTo>
                      <a:pt x="73" y="52"/>
                      <a:pt x="70" y="48"/>
                      <a:pt x="69" y="50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1"/>
                      <a:pt x="68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5" y="51"/>
                      <a:pt x="64" y="52"/>
                      <a:pt x="64" y="52"/>
                    </a:cubicBezTo>
                    <a:cubicBezTo>
                      <a:pt x="63" y="50"/>
                      <a:pt x="61" y="54"/>
                      <a:pt x="60" y="52"/>
                    </a:cubicBezTo>
                    <a:cubicBezTo>
                      <a:pt x="61" y="55"/>
                      <a:pt x="59" y="54"/>
                      <a:pt x="59" y="55"/>
                    </a:cubicBezTo>
                    <a:cubicBezTo>
                      <a:pt x="58" y="55"/>
                      <a:pt x="58" y="54"/>
                      <a:pt x="58" y="53"/>
                    </a:cubicBezTo>
                    <a:cubicBezTo>
                      <a:pt x="57" y="53"/>
                      <a:pt x="57" y="54"/>
                      <a:pt x="56" y="53"/>
                    </a:cubicBezTo>
                    <a:cubicBezTo>
                      <a:pt x="55" y="53"/>
                      <a:pt x="55" y="55"/>
                      <a:pt x="54" y="55"/>
                    </a:cubicBezTo>
                    <a:cubicBezTo>
                      <a:pt x="54" y="52"/>
                      <a:pt x="53" y="54"/>
                      <a:pt x="52" y="54"/>
                    </a:cubicBezTo>
                    <a:cubicBezTo>
                      <a:pt x="52" y="56"/>
                      <a:pt x="52" y="57"/>
                      <a:pt x="51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49" y="56"/>
                      <a:pt x="46" y="53"/>
                      <a:pt x="43" y="56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1" y="56"/>
                      <a:pt x="38" y="54"/>
                      <a:pt x="36" y="57"/>
                    </a:cubicBezTo>
                    <a:cubicBezTo>
                      <a:pt x="35" y="56"/>
                      <a:pt x="34" y="56"/>
                      <a:pt x="33" y="56"/>
                    </a:cubicBezTo>
                    <a:cubicBezTo>
                      <a:pt x="32" y="57"/>
                      <a:pt x="32" y="57"/>
                      <a:pt x="31" y="59"/>
                    </a:cubicBezTo>
                    <a:cubicBezTo>
                      <a:pt x="31" y="59"/>
                      <a:pt x="31" y="58"/>
                      <a:pt x="31" y="57"/>
                    </a:cubicBezTo>
                    <a:cubicBezTo>
                      <a:pt x="30" y="57"/>
                      <a:pt x="29" y="54"/>
                      <a:pt x="28" y="57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7"/>
                      <a:pt x="25" y="58"/>
                      <a:pt x="25" y="57"/>
                    </a:cubicBezTo>
                    <a:cubicBezTo>
                      <a:pt x="24" y="58"/>
                      <a:pt x="23" y="58"/>
                      <a:pt x="23" y="60"/>
                    </a:cubicBezTo>
                    <a:cubicBezTo>
                      <a:pt x="23" y="60"/>
                      <a:pt x="23" y="57"/>
                      <a:pt x="23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6"/>
                      <a:pt x="19" y="56"/>
                      <a:pt x="17" y="57"/>
                    </a:cubicBezTo>
                    <a:cubicBezTo>
                      <a:pt x="17" y="55"/>
                      <a:pt x="15" y="57"/>
                      <a:pt x="14" y="55"/>
                    </a:cubicBezTo>
                    <a:cubicBezTo>
                      <a:pt x="13" y="56"/>
                      <a:pt x="13" y="54"/>
                      <a:pt x="11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10" y="54"/>
                      <a:pt x="9" y="53"/>
                    </a:cubicBezTo>
                    <a:cubicBezTo>
                      <a:pt x="9" y="52"/>
                      <a:pt x="8" y="54"/>
                      <a:pt x="7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7" y="54"/>
                      <a:pt x="6" y="55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5" y="55"/>
                      <a:pt x="4" y="56"/>
                      <a:pt x="4" y="54"/>
                    </a:cubicBezTo>
                    <a:cubicBezTo>
                      <a:pt x="5" y="54"/>
                      <a:pt x="7" y="53"/>
                      <a:pt x="8" y="52"/>
                    </a:cubicBezTo>
                    <a:cubicBezTo>
                      <a:pt x="8" y="51"/>
                      <a:pt x="5" y="53"/>
                      <a:pt x="6" y="52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5" y="52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3" y="51"/>
                      <a:pt x="2" y="50"/>
                    </a:cubicBezTo>
                    <a:cubicBezTo>
                      <a:pt x="1" y="52"/>
                      <a:pt x="4" y="46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3" y="53"/>
                      <a:pt x="3" y="53"/>
                    </a:cubicBezTo>
                    <a:cubicBezTo>
                      <a:pt x="3" y="53"/>
                      <a:pt x="3" y="54"/>
                      <a:pt x="3" y="53"/>
                    </a:cubicBezTo>
                    <a:cubicBezTo>
                      <a:pt x="3" y="52"/>
                      <a:pt x="4" y="51"/>
                      <a:pt x="4" y="53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5"/>
                      <a:pt x="3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7"/>
                      <a:pt x="2" y="57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0"/>
                      <a:pt x="4" y="57"/>
                      <a:pt x="4" y="58"/>
                    </a:cubicBezTo>
                    <a:cubicBezTo>
                      <a:pt x="4" y="58"/>
                      <a:pt x="2" y="60"/>
                      <a:pt x="2" y="61"/>
                    </a:cubicBezTo>
                    <a:cubicBezTo>
                      <a:pt x="3" y="62"/>
                      <a:pt x="6" y="61"/>
                      <a:pt x="6" y="63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0" y="62"/>
                      <a:pt x="8" y="65"/>
                      <a:pt x="9" y="64"/>
                    </a:cubicBezTo>
                    <a:cubicBezTo>
                      <a:pt x="9" y="65"/>
                      <a:pt x="9" y="66"/>
                      <a:pt x="8" y="66"/>
                    </a:cubicBezTo>
                    <a:cubicBezTo>
                      <a:pt x="9" y="66"/>
                      <a:pt x="10" y="67"/>
                      <a:pt x="10" y="65"/>
                    </a:cubicBezTo>
                    <a:cubicBezTo>
                      <a:pt x="11" y="66"/>
                      <a:pt x="12" y="67"/>
                      <a:pt x="13" y="66"/>
                    </a:cubicBezTo>
                    <a:cubicBezTo>
                      <a:pt x="13" y="66"/>
                      <a:pt x="12" y="68"/>
                      <a:pt x="12" y="69"/>
                    </a:cubicBezTo>
                    <a:cubicBezTo>
                      <a:pt x="13" y="67"/>
                      <a:pt x="15" y="67"/>
                      <a:pt x="15" y="67"/>
                    </a:cubicBezTo>
                    <a:cubicBezTo>
                      <a:pt x="16" y="66"/>
                      <a:pt x="16" y="66"/>
                      <a:pt x="16" y="64"/>
                    </a:cubicBezTo>
                    <a:cubicBezTo>
                      <a:pt x="16" y="64"/>
                      <a:pt x="17" y="63"/>
                      <a:pt x="17" y="63"/>
                    </a:cubicBezTo>
                    <a:cubicBezTo>
                      <a:pt x="17" y="65"/>
                      <a:pt x="16" y="68"/>
                      <a:pt x="17" y="68"/>
                    </a:cubicBezTo>
                    <a:cubicBezTo>
                      <a:pt x="16" y="71"/>
                      <a:pt x="15" y="67"/>
                      <a:pt x="15" y="70"/>
                    </a:cubicBezTo>
                    <a:cubicBezTo>
                      <a:pt x="14" y="72"/>
                      <a:pt x="12" y="72"/>
                      <a:pt x="12" y="70"/>
                    </a:cubicBezTo>
                    <a:cubicBezTo>
                      <a:pt x="11" y="73"/>
                      <a:pt x="13" y="71"/>
                      <a:pt x="12" y="73"/>
                    </a:cubicBezTo>
                    <a:cubicBezTo>
                      <a:pt x="13" y="73"/>
                      <a:pt x="14" y="72"/>
                      <a:pt x="15" y="72"/>
                    </a:cubicBezTo>
                    <a:cubicBezTo>
                      <a:pt x="15" y="71"/>
                      <a:pt x="15" y="70"/>
                      <a:pt x="16" y="70"/>
                    </a:cubicBezTo>
                    <a:cubicBezTo>
                      <a:pt x="17" y="67"/>
                      <a:pt x="16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2"/>
                      <a:pt x="18" y="72"/>
                    </a:cubicBezTo>
                    <a:cubicBezTo>
                      <a:pt x="17" y="75"/>
                      <a:pt x="17" y="72"/>
                      <a:pt x="16" y="74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7"/>
                      <a:pt x="17" y="74"/>
                      <a:pt x="18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8" y="74"/>
                      <a:pt x="19" y="73"/>
                      <a:pt x="18" y="73"/>
                    </a:cubicBezTo>
                    <a:cubicBezTo>
                      <a:pt x="19" y="70"/>
                      <a:pt x="19" y="72"/>
                      <a:pt x="20" y="72"/>
                    </a:cubicBezTo>
                    <a:cubicBezTo>
                      <a:pt x="20" y="70"/>
                      <a:pt x="19" y="72"/>
                      <a:pt x="20" y="70"/>
                    </a:cubicBezTo>
                    <a:cubicBezTo>
                      <a:pt x="20" y="69"/>
                      <a:pt x="20" y="69"/>
                      <a:pt x="21" y="69"/>
                    </a:cubicBezTo>
                    <a:cubicBezTo>
                      <a:pt x="22" y="69"/>
                      <a:pt x="21" y="71"/>
                      <a:pt x="21" y="72"/>
                    </a:cubicBezTo>
                    <a:cubicBezTo>
                      <a:pt x="21" y="72"/>
                      <a:pt x="20" y="72"/>
                      <a:pt x="21" y="71"/>
                    </a:cubicBezTo>
                    <a:cubicBezTo>
                      <a:pt x="19" y="73"/>
                      <a:pt x="20" y="75"/>
                      <a:pt x="19" y="76"/>
                    </a:cubicBezTo>
                    <a:cubicBezTo>
                      <a:pt x="20" y="77"/>
                      <a:pt x="20" y="75"/>
                      <a:pt x="21" y="75"/>
                    </a:cubicBezTo>
                    <a:cubicBezTo>
                      <a:pt x="21" y="74"/>
                      <a:pt x="21" y="73"/>
                      <a:pt x="21" y="72"/>
                    </a:cubicBezTo>
                    <a:cubicBezTo>
                      <a:pt x="23" y="68"/>
                      <a:pt x="21" y="76"/>
                      <a:pt x="23" y="75"/>
                    </a:cubicBezTo>
                    <a:cubicBezTo>
                      <a:pt x="23" y="72"/>
                      <a:pt x="25" y="71"/>
                      <a:pt x="25" y="68"/>
                    </a:cubicBezTo>
                    <a:cubicBezTo>
                      <a:pt x="25" y="67"/>
                      <a:pt x="25" y="66"/>
                      <a:pt x="26" y="67"/>
                    </a:cubicBezTo>
                    <a:cubicBezTo>
                      <a:pt x="25" y="69"/>
                      <a:pt x="26" y="68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4"/>
                      <a:pt x="25" y="76"/>
                      <a:pt x="26" y="77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5"/>
                      <a:pt x="26" y="76"/>
                      <a:pt x="27" y="76"/>
                    </a:cubicBezTo>
                    <a:cubicBezTo>
                      <a:pt x="26" y="76"/>
                      <a:pt x="27" y="74"/>
                      <a:pt x="27" y="73"/>
                    </a:cubicBezTo>
                    <a:cubicBezTo>
                      <a:pt x="28" y="73"/>
                      <a:pt x="28" y="75"/>
                      <a:pt x="28" y="76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8" y="76"/>
                      <a:pt x="28" y="78"/>
                      <a:pt x="28" y="78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30" y="73"/>
                      <a:pt x="30" y="74"/>
                      <a:pt x="30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29" y="78"/>
                      <a:pt x="30" y="7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77"/>
                      <a:pt x="31" y="77"/>
                      <a:pt x="31" y="76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2" y="77"/>
                      <a:pt x="32" y="75"/>
                      <a:pt x="33" y="77"/>
                    </a:cubicBezTo>
                    <a:cubicBezTo>
                      <a:pt x="32" y="74"/>
                      <a:pt x="32" y="77"/>
                      <a:pt x="32" y="75"/>
                    </a:cubicBezTo>
                    <a:cubicBezTo>
                      <a:pt x="31" y="73"/>
                      <a:pt x="32" y="74"/>
                      <a:pt x="33" y="73"/>
                    </a:cubicBezTo>
                    <a:cubicBezTo>
                      <a:pt x="32" y="76"/>
                      <a:pt x="33" y="74"/>
                      <a:pt x="34" y="74"/>
                    </a:cubicBezTo>
                    <a:cubicBezTo>
                      <a:pt x="34" y="75"/>
                      <a:pt x="34" y="75"/>
                      <a:pt x="34" y="76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78"/>
                      <a:pt x="36" y="73"/>
                      <a:pt x="36" y="74"/>
                    </a:cubicBezTo>
                    <a:cubicBezTo>
                      <a:pt x="36" y="75"/>
                      <a:pt x="36" y="77"/>
                      <a:pt x="36" y="77"/>
                    </a:cubicBezTo>
                    <a:cubicBezTo>
                      <a:pt x="36" y="75"/>
                      <a:pt x="37" y="74"/>
                      <a:pt x="37" y="72"/>
                    </a:cubicBezTo>
                    <a:cubicBezTo>
                      <a:pt x="38" y="73"/>
                      <a:pt x="36" y="76"/>
                      <a:pt x="37" y="78"/>
                    </a:cubicBezTo>
                    <a:cubicBezTo>
                      <a:pt x="37" y="75"/>
                      <a:pt x="38" y="79"/>
                      <a:pt x="38" y="76"/>
                    </a:cubicBezTo>
                    <a:cubicBezTo>
                      <a:pt x="37" y="75"/>
                      <a:pt x="38" y="75"/>
                      <a:pt x="38" y="73"/>
                    </a:cubicBezTo>
                    <a:cubicBezTo>
                      <a:pt x="39" y="74"/>
                      <a:pt x="38" y="75"/>
                      <a:pt x="39" y="75"/>
                    </a:cubicBezTo>
                    <a:cubicBezTo>
                      <a:pt x="39" y="75"/>
                      <a:pt x="39" y="73"/>
                      <a:pt x="39" y="72"/>
                    </a:cubicBezTo>
                    <a:cubicBezTo>
                      <a:pt x="39" y="73"/>
                      <a:pt x="40" y="70"/>
                      <a:pt x="40" y="72"/>
                    </a:cubicBezTo>
                    <a:cubicBezTo>
                      <a:pt x="41" y="74"/>
                      <a:pt x="39" y="73"/>
                      <a:pt x="40" y="74"/>
                    </a:cubicBezTo>
                    <a:cubicBezTo>
                      <a:pt x="41" y="74"/>
                      <a:pt x="40" y="70"/>
                      <a:pt x="41" y="69"/>
                    </a:cubicBezTo>
                    <a:cubicBezTo>
                      <a:pt x="41" y="68"/>
                      <a:pt x="41" y="65"/>
                      <a:pt x="42" y="64"/>
                    </a:cubicBezTo>
                    <a:cubicBezTo>
                      <a:pt x="43" y="65"/>
                      <a:pt x="41" y="65"/>
                      <a:pt x="42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3" y="70"/>
                      <a:pt x="41" y="72"/>
                      <a:pt x="41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7"/>
                      <a:pt x="42" y="77"/>
                      <a:pt x="42" y="77"/>
                    </a:cubicBezTo>
                    <a:cubicBezTo>
                      <a:pt x="42" y="75"/>
                      <a:pt x="43" y="76"/>
                      <a:pt x="43" y="76"/>
                    </a:cubicBezTo>
                    <a:cubicBezTo>
                      <a:pt x="43" y="74"/>
                      <a:pt x="43" y="76"/>
                      <a:pt x="43" y="75"/>
                    </a:cubicBezTo>
                    <a:cubicBezTo>
                      <a:pt x="43" y="74"/>
                      <a:pt x="43" y="71"/>
                      <a:pt x="44" y="73"/>
                    </a:cubicBezTo>
                    <a:cubicBezTo>
                      <a:pt x="44" y="74"/>
                      <a:pt x="44" y="75"/>
                      <a:pt x="44" y="76"/>
                    </a:cubicBezTo>
                    <a:cubicBezTo>
                      <a:pt x="45" y="77"/>
                      <a:pt x="44" y="74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7" y="76"/>
                      <a:pt x="50" y="76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3" y="74"/>
                      <a:pt x="53" y="73"/>
                      <a:pt x="53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5" y="76"/>
                      <a:pt x="55" y="74"/>
                      <a:pt x="56" y="72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7" y="75"/>
                      <a:pt x="56" y="73"/>
                      <a:pt x="57" y="72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58" y="72"/>
                      <a:pt x="58" y="74"/>
                    </a:cubicBezTo>
                    <a:cubicBezTo>
                      <a:pt x="59" y="74"/>
                      <a:pt x="59" y="73"/>
                      <a:pt x="58" y="73"/>
                    </a:cubicBezTo>
                    <a:cubicBezTo>
                      <a:pt x="59" y="74"/>
                      <a:pt x="60" y="74"/>
                      <a:pt x="61" y="73"/>
                    </a:cubicBezTo>
                    <a:cubicBezTo>
                      <a:pt x="61" y="72"/>
                      <a:pt x="61" y="72"/>
                      <a:pt x="61" y="70"/>
                    </a:cubicBezTo>
                    <a:cubicBezTo>
                      <a:pt x="61" y="68"/>
                      <a:pt x="61" y="71"/>
                      <a:pt x="61" y="69"/>
                    </a:cubicBezTo>
                    <a:cubicBezTo>
                      <a:pt x="61" y="70"/>
                      <a:pt x="62" y="71"/>
                      <a:pt x="61" y="72"/>
                    </a:cubicBezTo>
                    <a:cubicBezTo>
                      <a:pt x="63" y="75"/>
                      <a:pt x="64" y="72"/>
                      <a:pt x="66" y="72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8" y="73"/>
                      <a:pt x="68" y="71"/>
                      <a:pt x="70" y="72"/>
                    </a:cubicBezTo>
                    <a:cubicBezTo>
                      <a:pt x="69" y="71"/>
                      <a:pt x="69" y="68"/>
                      <a:pt x="70" y="68"/>
                    </a:cubicBezTo>
                    <a:cubicBezTo>
                      <a:pt x="70" y="66"/>
                      <a:pt x="70" y="70"/>
                      <a:pt x="71" y="71"/>
                    </a:cubicBezTo>
                    <a:cubicBezTo>
                      <a:pt x="71" y="71"/>
                      <a:pt x="72" y="70"/>
                      <a:pt x="72" y="70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2" y="70"/>
                      <a:pt x="73" y="69"/>
                      <a:pt x="73" y="70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70"/>
                      <a:pt x="74" y="71"/>
                      <a:pt x="75" y="71"/>
                    </a:cubicBezTo>
                    <a:cubicBezTo>
                      <a:pt x="75" y="69"/>
                      <a:pt x="76" y="70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7" y="71"/>
                      <a:pt x="76" y="69"/>
                      <a:pt x="77" y="68"/>
                    </a:cubicBezTo>
                    <a:cubicBezTo>
                      <a:pt x="77" y="67"/>
                      <a:pt x="77" y="68"/>
                      <a:pt x="77" y="69"/>
                    </a:cubicBezTo>
                    <a:cubicBezTo>
                      <a:pt x="77" y="70"/>
                      <a:pt x="77" y="68"/>
                      <a:pt x="77" y="69"/>
                    </a:cubicBezTo>
                    <a:cubicBezTo>
                      <a:pt x="77" y="70"/>
                      <a:pt x="77" y="69"/>
                      <a:pt x="77" y="70"/>
                    </a:cubicBezTo>
                    <a:cubicBezTo>
                      <a:pt x="78" y="70"/>
                      <a:pt x="77" y="68"/>
                      <a:pt x="78" y="69"/>
                    </a:cubicBezTo>
                    <a:cubicBezTo>
                      <a:pt x="78" y="69"/>
                      <a:pt x="79" y="68"/>
                      <a:pt x="79" y="70"/>
                    </a:cubicBezTo>
                    <a:cubicBezTo>
                      <a:pt x="79" y="69"/>
                      <a:pt x="80" y="69"/>
                      <a:pt x="80" y="68"/>
                    </a:cubicBezTo>
                    <a:cubicBezTo>
                      <a:pt x="79" y="68"/>
                      <a:pt x="79" y="68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6"/>
                      <a:pt x="80" y="67"/>
                      <a:pt x="80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6"/>
                      <a:pt x="81" y="66"/>
                      <a:pt x="81" y="66"/>
                    </a:cubicBezTo>
                    <a:cubicBezTo>
                      <a:pt x="82" y="67"/>
                      <a:pt x="82" y="69"/>
                      <a:pt x="82" y="70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9"/>
                    </a:cubicBezTo>
                    <a:cubicBezTo>
                      <a:pt x="85" y="70"/>
                      <a:pt x="84" y="64"/>
                      <a:pt x="85" y="65"/>
                    </a:cubicBezTo>
                    <a:cubicBezTo>
                      <a:pt x="85" y="67"/>
                      <a:pt x="85" y="68"/>
                      <a:pt x="86" y="68"/>
                    </a:cubicBezTo>
                    <a:cubicBezTo>
                      <a:pt x="86" y="68"/>
                      <a:pt x="86" y="67"/>
                      <a:pt x="86" y="67"/>
                    </a:cubicBezTo>
                    <a:cubicBezTo>
                      <a:pt x="86" y="66"/>
                      <a:pt x="86" y="68"/>
                      <a:pt x="85" y="67"/>
                    </a:cubicBezTo>
                    <a:cubicBezTo>
                      <a:pt x="85" y="66"/>
                      <a:pt x="86" y="66"/>
                      <a:pt x="86" y="66"/>
                    </a:cubicBezTo>
                    <a:cubicBezTo>
                      <a:pt x="87" y="70"/>
                      <a:pt x="89" y="66"/>
                      <a:pt x="91" y="68"/>
                    </a:cubicBezTo>
                    <a:cubicBezTo>
                      <a:pt x="90" y="66"/>
                      <a:pt x="91" y="67"/>
                      <a:pt x="91" y="66"/>
                    </a:cubicBezTo>
                    <a:cubicBezTo>
                      <a:pt x="92" y="69"/>
                      <a:pt x="92" y="66"/>
                      <a:pt x="93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3" y="66"/>
                      <a:pt x="92" y="61"/>
                      <a:pt x="94" y="63"/>
                    </a:cubicBezTo>
                    <a:cubicBezTo>
                      <a:pt x="94" y="64"/>
                      <a:pt x="94" y="65"/>
                      <a:pt x="94" y="66"/>
                    </a:cubicBezTo>
                    <a:cubicBezTo>
                      <a:pt x="95" y="68"/>
                      <a:pt x="95" y="63"/>
                      <a:pt x="96" y="66"/>
                    </a:cubicBezTo>
                    <a:cubicBezTo>
                      <a:pt x="96" y="65"/>
                      <a:pt x="95" y="63"/>
                      <a:pt x="96" y="62"/>
                    </a:cubicBezTo>
                    <a:cubicBezTo>
                      <a:pt x="96" y="63"/>
                      <a:pt x="98" y="64"/>
                      <a:pt x="98" y="6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9" y="65"/>
                      <a:pt x="98" y="65"/>
                      <a:pt x="98" y="65"/>
                    </a:cubicBezTo>
                    <a:cubicBezTo>
                      <a:pt x="99" y="66"/>
                      <a:pt x="99" y="65"/>
                      <a:pt x="100" y="64"/>
                    </a:cubicBezTo>
                    <a:cubicBezTo>
                      <a:pt x="101" y="65"/>
                      <a:pt x="101" y="64"/>
                      <a:pt x="102" y="65"/>
                    </a:cubicBezTo>
                    <a:cubicBezTo>
                      <a:pt x="102" y="63"/>
                      <a:pt x="104" y="66"/>
                      <a:pt x="103" y="63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3"/>
                      <a:pt x="103" y="61"/>
                      <a:pt x="104" y="60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5" y="65"/>
                      <a:pt x="105" y="63"/>
                      <a:pt x="106" y="64"/>
                    </a:cubicBezTo>
                    <a:cubicBezTo>
                      <a:pt x="105" y="62"/>
                      <a:pt x="106" y="64"/>
                      <a:pt x="106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1"/>
                      <a:pt x="106" y="61"/>
                      <a:pt x="106" y="60"/>
                    </a:cubicBezTo>
                    <a:cubicBezTo>
                      <a:pt x="107" y="60"/>
                      <a:pt x="107" y="62"/>
                      <a:pt x="107" y="62"/>
                    </a:cubicBezTo>
                    <a:cubicBezTo>
                      <a:pt x="108" y="63"/>
                      <a:pt x="108" y="62"/>
                      <a:pt x="108" y="62"/>
                    </a:cubicBezTo>
                    <a:cubicBezTo>
                      <a:pt x="108" y="62"/>
                      <a:pt x="108" y="62"/>
                      <a:pt x="108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8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0" y="62"/>
                      <a:pt x="110" y="61"/>
                    </a:cubicBezTo>
                    <a:cubicBezTo>
                      <a:pt x="112" y="62"/>
                      <a:pt x="113" y="60"/>
                      <a:pt x="114" y="59"/>
                    </a:cubicBezTo>
                    <a:cubicBezTo>
                      <a:pt x="113" y="59"/>
                      <a:pt x="114" y="60"/>
                      <a:pt x="114" y="60"/>
                    </a:cubicBezTo>
                    <a:cubicBezTo>
                      <a:pt x="114" y="59"/>
                      <a:pt x="114" y="58"/>
                      <a:pt x="114" y="59"/>
                    </a:cubicBezTo>
                    <a:cubicBezTo>
                      <a:pt x="114" y="58"/>
                      <a:pt x="115" y="60"/>
                      <a:pt x="116" y="60"/>
                    </a:cubicBezTo>
                    <a:cubicBezTo>
                      <a:pt x="116" y="60"/>
                      <a:pt x="115" y="58"/>
                      <a:pt x="115" y="58"/>
                    </a:cubicBezTo>
                    <a:cubicBezTo>
                      <a:pt x="117" y="60"/>
                      <a:pt x="117" y="56"/>
                      <a:pt x="118" y="57"/>
                    </a:cubicBezTo>
                    <a:cubicBezTo>
                      <a:pt x="118" y="58"/>
                      <a:pt x="118" y="58"/>
                      <a:pt x="119" y="59"/>
                    </a:cubicBezTo>
                    <a:cubicBezTo>
                      <a:pt x="119" y="58"/>
                      <a:pt x="120" y="57"/>
                      <a:pt x="120" y="5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1" y="57"/>
                      <a:pt x="121" y="56"/>
                      <a:pt x="121" y="55"/>
                    </a:cubicBezTo>
                    <a:cubicBezTo>
                      <a:pt x="120" y="54"/>
                      <a:pt x="121" y="52"/>
                      <a:pt x="121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3" y="52"/>
                      <a:pt x="122" y="52"/>
                      <a:pt x="122" y="53"/>
                    </a:cubicBezTo>
                    <a:cubicBezTo>
                      <a:pt x="123" y="55"/>
                      <a:pt x="124" y="54"/>
                      <a:pt x="125" y="54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2"/>
                      <a:pt x="125" y="54"/>
                      <a:pt x="125" y="54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6" y="51"/>
                      <a:pt x="126" y="52"/>
                    </a:cubicBezTo>
                    <a:cubicBezTo>
                      <a:pt x="127" y="51"/>
                      <a:pt x="126" y="48"/>
                      <a:pt x="126" y="46"/>
                    </a:cubicBezTo>
                    <a:cubicBezTo>
                      <a:pt x="127" y="47"/>
                      <a:pt x="127" y="45"/>
                      <a:pt x="128" y="45"/>
                    </a:cubicBezTo>
                    <a:cubicBezTo>
                      <a:pt x="128" y="46"/>
                      <a:pt x="127" y="4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28" y="48"/>
                      <a:pt x="130" y="50"/>
                      <a:pt x="130" y="51"/>
                    </a:cubicBezTo>
                    <a:cubicBezTo>
                      <a:pt x="130" y="50"/>
                      <a:pt x="132" y="50"/>
                      <a:pt x="132" y="50"/>
                    </a:cubicBezTo>
                    <a:cubicBezTo>
                      <a:pt x="131" y="48"/>
                      <a:pt x="133" y="49"/>
                      <a:pt x="132" y="46"/>
                    </a:cubicBezTo>
                    <a:cubicBezTo>
                      <a:pt x="133" y="45"/>
                      <a:pt x="133" y="48"/>
                      <a:pt x="134" y="48"/>
                    </a:cubicBezTo>
                    <a:cubicBezTo>
                      <a:pt x="134" y="47"/>
                      <a:pt x="135" y="47"/>
                      <a:pt x="136" y="4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6"/>
                      <a:pt x="138" y="46"/>
                      <a:pt x="138" y="44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6"/>
                      <a:pt x="137" y="42"/>
                      <a:pt x="139" y="43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41" y="45"/>
                      <a:pt x="141" y="43"/>
                    </a:cubicBezTo>
                    <a:cubicBezTo>
                      <a:pt x="141" y="44"/>
                      <a:pt x="141" y="44"/>
                      <a:pt x="141" y="44"/>
                    </a:cubicBezTo>
                    <a:cubicBezTo>
                      <a:pt x="141" y="43"/>
                      <a:pt x="142" y="43"/>
                      <a:pt x="142" y="4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4" y="44"/>
                      <a:pt x="142" y="41"/>
                      <a:pt x="143" y="42"/>
                    </a:cubicBezTo>
                    <a:cubicBezTo>
                      <a:pt x="143" y="42"/>
                      <a:pt x="144" y="42"/>
                      <a:pt x="144" y="43"/>
                    </a:cubicBezTo>
                    <a:cubicBezTo>
                      <a:pt x="144" y="41"/>
                      <a:pt x="145" y="41"/>
                      <a:pt x="145" y="40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9" y="41"/>
                      <a:pt x="153" y="39"/>
                      <a:pt x="154" y="36"/>
                    </a:cubicBezTo>
                    <a:cubicBezTo>
                      <a:pt x="156" y="38"/>
                      <a:pt x="154" y="37"/>
                      <a:pt x="156" y="39"/>
                    </a:cubicBezTo>
                    <a:cubicBezTo>
                      <a:pt x="154" y="37"/>
                      <a:pt x="156" y="38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7" y="36"/>
                      <a:pt x="158" y="38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5"/>
                      <a:pt x="160" y="38"/>
                      <a:pt x="158" y="3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59" y="34"/>
                      <a:pt x="161" y="37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2" y="36"/>
                      <a:pt x="160" y="32"/>
                      <a:pt x="162" y="34"/>
                    </a:cubicBezTo>
                    <a:cubicBezTo>
                      <a:pt x="162" y="33"/>
                      <a:pt x="162" y="32"/>
                      <a:pt x="161" y="30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0"/>
                      <a:pt x="167" y="29"/>
                      <a:pt x="167" y="26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4"/>
                      <a:pt x="172" y="27"/>
                      <a:pt x="170" y="23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0" y="22"/>
                      <a:pt x="172" y="22"/>
                      <a:pt x="171" y="20"/>
                    </a:cubicBezTo>
                    <a:cubicBezTo>
                      <a:pt x="171" y="21"/>
                      <a:pt x="171" y="21"/>
                      <a:pt x="172" y="21"/>
                    </a:cubicBezTo>
                    <a:cubicBezTo>
                      <a:pt x="172" y="21"/>
                      <a:pt x="171" y="19"/>
                      <a:pt x="172" y="19"/>
                    </a:cubicBezTo>
                    <a:cubicBezTo>
                      <a:pt x="172" y="20"/>
                      <a:pt x="172" y="20"/>
                      <a:pt x="172" y="20"/>
                    </a:cubicBezTo>
                    <a:cubicBezTo>
                      <a:pt x="177" y="20"/>
                      <a:pt x="182" y="19"/>
                      <a:pt x="180" y="14"/>
                    </a:cubicBezTo>
                    <a:cubicBezTo>
                      <a:pt x="180" y="13"/>
                      <a:pt x="182" y="15"/>
                      <a:pt x="182" y="15"/>
                    </a:cubicBezTo>
                    <a:cubicBezTo>
                      <a:pt x="181" y="11"/>
                      <a:pt x="188" y="11"/>
                      <a:pt x="185" y="6"/>
                    </a:cubicBezTo>
                    <a:cubicBezTo>
                      <a:pt x="185" y="4"/>
                      <a:pt x="180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chenying0907 342"/>
              <p:cNvSpPr/>
              <p:nvPr/>
            </p:nvSpPr>
            <p:spPr bwMode="auto">
              <a:xfrm>
                <a:off x="3757" y="293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chenying0907 343"/>
              <p:cNvSpPr/>
              <p:nvPr/>
            </p:nvSpPr>
            <p:spPr bwMode="auto">
              <a:xfrm>
                <a:off x="4226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chenying0907 344"/>
              <p:cNvSpPr/>
              <p:nvPr/>
            </p:nvSpPr>
            <p:spPr bwMode="auto">
              <a:xfrm>
                <a:off x="3752" y="2940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chenying0907 345"/>
              <p:cNvSpPr/>
              <p:nvPr/>
            </p:nvSpPr>
            <p:spPr bwMode="auto">
              <a:xfrm>
                <a:off x="3975" y="29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chenying0907 346"/>
              <p:cNvSpPr/>
              <p:nvPr/>
            </p:nvSpPr>
            <p:spPr bwMode="auto">
              <a:xfrm>
                <a:off x="3905" y="22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chenying0907 347"/>
              <p:cNvSpPr/>
              <p:nvPr/>
            </p:nvSpPr>
            <p:spPr bwMode="auto">
              <a:xfrm>
                <a:off x="4289" y="255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chenying0907 348"/>
              <p:cNvSpPr/>
              <p:nvPr/>
            </p:nvSpPr>
            <p:spPr bwMode="auto">
              <a:xfrm>
                <a:off x="3899" y="2262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chenying0907 349"/>
              <p:cNvSpPr/>
              <p:nvPr/>
            </p:nvSpPr>
            <p:spPr bwMode="auto">
              <a:xfrm>
                <a:off x="3939" y="2926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chenying0907 350"/>
              <p:cNvSpPr/>
              <p:nvPr/>
            </p:nvSpPr>
            <p:spPr bwMode="auto">
              <a:xfrm>
                <a:off x="3888" y="2281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chenying0907 351"/>
              <p:cNvSpPr/>
              <p:nvPr/>
            </p:nvSpPr>
            <p:spPr bwMode="auto">
              <a:xfrm>
                <a:off x="3842" y="227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0" y="0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chenying0907 352"/>
              <p:cNvSpPr/>
              <p:nvPr/>
            </p:nvSpPr>
            <p:spPr bwMode="auto">
              <a:xfrm>
                <a:off x="3844" y="226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chenying0907 353"/>
              <p:cNvSpPr/>
              <p:nvPr/>
            </p:nvSpPr>
            <p:spPr bwMode="auto">
              <a:xfrm>
                <a:off x="3899" y="2272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chenying0907 354"/>
              <p:cNvSpPr/>
              <p:nvPr/>
            </p:nvSpPr>
            <p:spPr bwMode="auto">
              <a:xfrm>
                <a:off x="3776" y="29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chenying0907 355"/>
              <p:cNvSpPr/>
              <p:nvPr/>
            </p:nvSpPr>
            <p:spPr bwMode="auto">
              <a:xfrm>
                <a:off x="3795" y="2985"/>
                <a:ext cx="2" cy="6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chenying0907 356"/>
              <p:cNvSpPr/>
              <p:nvPr/>
            </p:nvSpPr>
            <p:spPr bwMode="auto">
              <a:xfrm>
                <a:off x="3765" y="2972"/>
                <a:ext cx="7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0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2" y="1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chenying0907 357"/>
              <p:cNvSpPr/>
              <p:nvPr/>
            </p:nvSpPr>
            <p:spPr bwMode="auto">
              <a:xfrm>
                <a:off x="3803" y="2985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chenying0907 358"/>
              <p:cNvSpPr/>
              <p:nvPr/>
            </p:nvSpPr>
            <p:spPr bwMode="auto">
              <a:xfrm>
                <a:off x="3479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chenying0907 359"/>
              <p:cNvSpPr/>
              <p:nvPr/>
            </p:nvSpPr>
            <p:spPr bwMode="auto">
              <a:xfrm>
                <a:off x="3761" y="2966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chenying0907 360"/>
              <p:cNvSpPr/>
              <p:nvPr/>
            </p:nvSpPr>
            <p:spPr bwMode="auto">
              <a:xfrm>
                <a:off x="3943" y="2966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chenying0907 361"/>
              <p:cNvSpPr/>
              <p:nvPr/>
            </p:nvSpPr>
            <p:spPr bwMode="auto">
              <a:xfrm>
                <a:off x="4003" y="294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chenying0907 362"/>
              <p:cNvSpPr/>
              <p:nvPr/>
            </p:nvSpPr>
            <p:spPr bwMode="auto">
              <a:xfrm>
                <a:off x="4003" y="294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chenying0907 363"/>
              <p:cNvSpPr/>
              <p:nvPr/>
            </p:nvSpPr>
            <p:spPr bwMode="auto">
              <a:xfrm>
                <a:off x="3996" y="2951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chenying0907 364"/>
              <p:cNvSpPr/>
              <p:nvPr/>
            </p:nvSpPr>
            <p:spPr bwMode="auto">
              <a:xfrm>
                <a:off x="3757" y="3023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chenying0907 365"/>
              <p:cNvSpPr/>
              <p:nvPr/>
            </p:nvSpPr>
            <p:spPr bwMode="auto">
              <a:xfrm>
                <a:off x="4003" y="294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chenying0907 366"/>
              <p:cNvSpPr/>
              <p:nvPr/>
            </p:nvSpPr>
            <p:spPr bwMode="auto">
              <a:xfrm>
                <a:off x="3869" y="29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chenying0907 367"/>
              <p:cNvSpPr/>
              <p:nvPr/>
            </p:nvSpPr>
            <p:spPr bwMode="auto">
              <a:xfrm>
                <a:off x="4026" y="2926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Rectangle 368"/>
              <p:cNvSpPr>
                <a:spLocks noChangeArrowheads="1"/>
              </p:cNvSpPr>
              <p:nvPr/>
            </p:nvSpPr>
            <p:spPr bwMode="auto">
              <a:xfrm>
                <a:off x="4275" y="2542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Oval 369"/>
              <p:cNvSpPr>
                <a:spLocks noChangeArrowheads="1"/>
              </p:cNvSpPr>
              <p:nvPr/>
            </p:nvSpPr>
            <p:spPr bwMode="auto">
              <a:xfrm>
                <a:off x="3472" y="207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chenying0907 370"/>
              <p:cNvSpPr/>
              <p:nvPr/>
            </p:nvSpPr>
            <p:spPr bwMode="auto">
              <a:xfrm>
                <a:off x="4219" y="2518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chenying0907 371"/>
              <p:cNvSpPr/>
              <p:nvPr/>
            </p:nvSpPr>
            <p:spPr bwMode="auto">
              <a:xfrm>
                <a:off x="4230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chenying0907 372"/>
              <p:cNvSpPr/>
              <p:nvPr/>
            </p:nvSpPr>
            <p:spPr bwMode="auto">
              <a:xfrm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chenying0907 373"/>
              <p:cNvSpPr/>
              <p:nvPr/>
            </p:nvSpPr>
            <p:spPr bwMode="auto">
              <a:xfrm>
                <a:off x="4217" y="2482"/>
                <a:ext cx="145" cy="117"/>
              </a:xfrm>
              <a:custGeom>
                <a:avLst/>
                <a:gdLst>
                  <a:gd name="T0" fmla="*/ 63 w 68"/>
                  <a:gd name="T1" fmla="*/ 35 h 55"/>
                  <a:gd name="T2" fmla="*/ 47 w 68"/>
                  <a:gd name="T3" fmla="*/ 21 h 55"/>
                  <a:gd name="T4" fmla="*/ 43 w 68"/>
                  <a:gd name="T5" fmla="*/ 21 h 55"/>
                  <a:gd name="T6" fmla="*/ 40 w 68"/>
                  <a:gd name="T7" fmla="*/ 15 h 55"/>
                  <a:gd name="T8" fmla="*/ 35 w 68"/>
                  <a:gd name="T9" fmla="*/ 11 h 55"/>
                  <a:gd name="T10" fmla="*/ 29 w 68"/>
                  <a:gd name="T11" fmla="*/ 6 h 55"/>
                  <a:gd name="T12" fmla="*/ 24 w 68"/>
                  <a:gd name="T13" fmla="*/ 7 h 55"/>
                  <a:gd name="T14" fmla="*/ 16 w 68"/>
                  <a:gd name="T15" fmla="*/ 6 h 55"/>
                  <a:gd name="T16" fmla="*/ 13 w 68"/>
                  <a:gd name="T17" fmla="*/ 5 h 55"/>
                  <a:gd name="T18" fmla="*/ 10 w 68"/>
                  <a:gd name="T19" fmla="*/ 1 h 55"/>
                  <a:gd name="T20" fmla="*/ 9 w 68"/>
                  <a:gd name="T21" fmla="*/ 1 h 55"/>
                  <a:gd name="T22" fmla="*/ 5 w 68"/>
                  <a:gd name="T23" fmla="*/ 2 h 55"/>
                  <a:gd name="T24" fmla="*/ 2 w 68"/>
                  <a:gd name="T25" fmla="*/ 3 h 55"/>
                  <a:gd name="T26" fmla="*/ 2 w 68"/>
                  <a:gd name="T27" fmla="*/ 6 h 55"/>
                  <a:gd name="T28" fmla="*/ 5 w 68"/>
                  <a:gd name="T29" fmla="*/ 8 h 55"/>
                  <a:gd name="T30" fmla="*/ 4 w 68"/>
                  <a:gd name="T31" fmla="*/ 10 h 55"/>
                  <a:gd name="T32" fmla="*/ 6 w 68"/>
                  <a:gd name="T33" fmla="*/ 13 h 55"/>
                  <a:gd name="T34" fmla="*/ 4 w 68"/>
                  <a:gd name="T35" fmla="*/ 16 h 55"/>
                  <a:gd name="T36" fmla="*/ 2 w 68"/>
                  <a:gd name="T37" fmla="*/ 19 h 55"/>
                  <a:gd name="T38" fmla="*/ 6 w 68"/>
                  <a:gd name="T39" fmla="*/ 16 h 55"/>
                  <a:gd name="T40" fmla="*/ 9 w 68"/>
                  <a:gd name="T41" fmla="*/ 13 h 55"/>
                  <a:gd name="T42" fmla="*/ 7 w 68"/>
                  <a:gd name="T43" fmla="*/ 19 h 55"/>
                  <a:gd name="T44" fmla="*/ 8 w 68"/>
                  <a:gd name="T45" fmla="*/ 18 h 55"/>
                  <a:gd name="T46" fmla="*/ 8 w 68"/>
                  <a:gd name="T47" fmla="*/ 21 h 55"/>
                  <a:gd name="T48" fmla="*/ 9 w 68"/>
                  <a:gd name="T49" fmla="*/ 21 h 55"/>
                  <a:gd name="T50" fmla="*/ 10 w 68"/>
                  <a:gd name="T51" fmla="*/ 22 h 55"/>
                  <a:gd name="T52" fmla="*/ 15 w 68"/>
                  <a:gd name="T53" fmla="*/ 17 h 55"/>
                  <a:gd name="T54" fmla="*/ 11 w 68"/>
                  <a:gd name="T55" fmla="*/ 23 h 55"/>
                  <a:gd name="T56" fmla="*/ 13 w 68"/>
                  <a:gd name="T57" fmla="*/ 23 h 55"/>
                  <a:gd name="T58" fmla="*/ 16 w 68"/>
                  <a:gd name="T59" fmla="*/ 23 h 55"/>
                  <a:gd name="T60" fmla="*/ 18 w 68"/>
                  <a:gd name="T61" fmla="*/ 24 h 55"/>
                  <a:gd name="T62" fmla="*/ 18 w 68"/>
                  <a:gd name="T63" fmla="*/ 24 h 55"/>
                  <a:gd name="T64" fmla="*/ 21 w 68"/>
                  <a:gd name="T65" fmla="*/ 24 h 55"/>
                  <a:gd name="T66" fmla="*/ 23 w 68"/>
                  <a:gd name="T67" fmla="*/ 23 h 55"/>
                  <a:gd name="T68" fmla="*/ 22 w 68"/>
                  <a:gd name="T69" fmla="*/ 26 h 55"/>
                  <a:gd name="T70" fmla="*/ 25 w 68"/>
                  <a:gd name="T71" fmla="*/ 24 h 55"/>
                  <a:gd name="T72" fmla="*/ 24 w 68"/>
                  <a:gd name="T73" fmla="*/ 27 h 55"/>
                  <a:gd name="T74" fmla="*/ 26 w 68"/>
                  <a:gd name="T75" fmla="*/ 29 h 55"/>
                  <a:gd name="T76" fmla="*/ 28 w 68"/>
                  <a:gd name="T77" fmla="*/ 30 h 55"/>
                  <a:gd name="T78" fmla="*/ 29 w 68"/>
                  <a:gd name="T79" fmla="*/ 32 h 55"/>
                  <a:gd name="T80" fmla="*/ 31 w 68"/>
                  <a:gd name="T81" fmla="*/ 31 h 55"/>
                  <a:gd name="T82" fmla="*/ 32 w 68"/>
                  <a:gd name="T83" fmla="*/ 32 h 55"/>
                  <a:gd name="T84" fmla="*/ 31 w 68"/>
                  <a:gd name="T85" fmla="*/ 33 h 55"/>
                  <a:gd name="T86" fmla="*/ 34 w 68"/>
                  <a:gd name="T87" fmla="*/ 34 h 55"/>
                  <a:gd name="T88" fmla="*/ 37 w 68"/>
                  <a:gd name="T89" fmla="*/ 34 h 55"/>
                  <a:gd name="T90" fmla="*/ 39 w 68"/>
                  <a:gd name="T91" fmla="*/ 34 h 55"/>
                  <a:gd name="T92" fmla="*/ 44 w 68"/>
                  <a:gd name="T93" fmla="*/ 32 h 55"/>
                  <a:gd name="T94" fmla="*/ 43 w 68"/>
                  <a:gd name="T95" fmla="*/ 36 h 55"/>
                  <a:gd name="T96" fmla="*/ 46 w 68"/>
                  <a:gd name="T97" fmla="*/ 36 h 55"/>
                  <a:gd name="T98" fmla="*/ 47 w 68"/>
                  <a:gd name="T99" fmla="*/ 38 h 55"/>
                  <a:gd name="T100" fmla="*/ 48 w 68"/>
                  <a:gd name="T101" fmla="*/ 43 h 55"/>
                  <a:gd name="T102" fmla="*/ 50 w 68"/>
                  <a:gd name="T103" fmla="*/ 44 h 55"/>
                  <a:gd name="T104" fmla="*/ 58 w 68"/>
                  <a:gd name="T105" fmla="*/ 45 h 55"/>
                  <a:gd name="T106" fmla="*/ 58 w 68"/>
                  <a:gd name="T107" fmla="*/ 5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55">
                    <a:moveTo>
                      <a:pt x="66" y="42"/>
                    </a:moveTo>
                    <a:cubicBezTo>
                      <a:pt x="65" y="40"/>
                      <a:pt x="67" y="35"/>
                      <a:pt x="64" y="34"/>
                    </a:cubicBezTo>
                    <a:cubicBezTo>
                      <a:pt x="63" y="35"/>
                      <a:pt x="62" y="35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5"/>
                      <a:pt x="63" y="35"/>
                    </a:cubicBezTo>
                    <a:cubicBezTo>
                      <a:pt x="62" y="34"/>
                      <a:pt x="61" y="34"/>
                      <a:pt x="61" y="33"/>
                    </a:cubicBezTo>
                    <a:cubicBezTo>
                      <a:pt x="59" y="34"/>
                      <a:pt x="60" y="32"/>
                      <a:pt x="58" y="3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9" y="31"/>
                    </a:cubicBezTo>
                    <a:cubicBezTo>
                      <a:pt x="59" y="28"/>
                      <a:pt x="56" y="27"/>
                      <a:pt x="55" y="24"/>
                    </a:cubicBezTo>
                    <a:cubicBezTo>
                      <a:pt x="53" y="22"/>
                      <a:pt x="50" y="22"/>
                      <a:pt x="47" y="21"/>
                    </a:cubicBezTo>
                    <a:cubicBezTo>
                      <a:pt x="45" y="23"/>
                      <a:pt x="45" y="22"/>
                      <a:pt x="43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2" y="23"/>
                      <a:pt x="43" y="22"/>
                      <a:pt x="44" y="21"/>
                    </a:cubicBezTo>
                    <a:cubicBezTo>
                      <a:pt x="43" y="22"/>
                      <a:pt x="44" y="21"/>
                      <a:pt x="42" y="22"/>
                    </a:cubicBezTo>
                    <a:cubicBezTo>
                      <a:pt x="41" y="24"/>
                      <a:pt x="44" y="20"/>
                      <a:pt x="43" y="21"/>
                    </a:cubicBezTo>
                    <a:cubicBezTo>
                      <a:pt x="44" y="20"/>
                      <a:pt x="42" y="22"/>
                      <a:pt x="43" y="21"/>
                    </a:cubicBezTo>
                    <a:cubicBezTo>
                      <a:pt x="41" y="22"/>
                      <a:pt x="44" y="20"/>
                      <a:pt x="44" y="18"/>
                    </a:cubicBezTo>
                    <a:cubicBezTo>
                      <a:pt x="43" y="18"/>
                      <a:pt x="41" y="19"/>
                      <a:pt x="41" y="17"/>
                    </a:cubicBezTo>
                    <a:cubicBezTo>
                      <a:pt x="41" y="17"/>
                      <a:pt x="40" y="18"/>
                      <a:pt x="40" y="18"/>
                    </a:cubicBezTo>
                    <a:cubicBezTo>
                      <a:pt x="42" y="16"/>
                      <a:pt x="39" y="19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5"/>
                      <a:pt x="39" y="17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6"/>
                      <a:pt x="40" y="13"/>
                      <a:pt x="39" y="15"/>
                    </a:cubicBezTo>
                    <a:cubicBezTo>
                      <a:pt x="40" y="14"/>
                      <a:pt x="39" y="14"/>
                      <a:pt x="40" y="13"/>
                    </a:cubicBezTo>
                    <a:cubicBezTo>
                      <a:pt x="37" y="16"/>
                      <a:pt x="40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1"/>
                      <a:pt x="35" y="11"/>
                    </a:cubicBezTo>
                    <a:cubicBezTo>
                      <a:pt x="34" y="11"/>
                      <a:pt x="36" y="8"/>
                      <a:pt x="34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3" y="9"/>
                      <a:pt x="34" y="9"/>
                    </a:cubicBezTo>
                    <a:cubicBezTo>
                      <a:pt x="32" y="10"/>
                      <a:pt x="33" y="8"/>
                      <a:pt x="33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29" y="7"/>
                      <a:pt x="29" y="6"/>
                    </a:cubicBezTo>
                    <a:cubicBezTo>
                      <a:pt x="28" y="9"/>
                      <a:pt x="28" y="7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6"/>
                      <a:pt x="28" y="5"/>
                    </a:cubicBezTo>
                    <a:cubicBezTo>
                      <a:pt x="27" y="6"/>
                      <a:pt x="26" y="7"/>
                      <a:pt x="26" y="7"/>
                    </a:cubicBezTo>
                    <a:cubicBezTo>
                      <a:pt x="27" y="4"/>
                      <a:pt x="26" y="6"/>
                      <a:pt x="26" y="5"/>
                    </a:cubicBezTo>
                    <a:cubicBezTo>
                      <a:pt x="25" y="7"/>
                      <a:pt x="24" y="8"/>
                      <a:pt x="24" y="7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6"/>
                      <a:pt x="24" y="3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3"/>
                      <a:pt x="19" y="5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8" y="4"/>
                      <a:pt x="18" y="4"/>
                      <a:pt x="16" y="6"/>
                    </a:cubicBezTo>
                    <a:cubicBezTo>
                      <a:pt x="16" y="6"/>
                      <a:pt x="17" y="5"/>
                      <a:pt x="17" y="4"/>
                    </a:cubicBezTo>
                    <a:cubicBezTo>
                      <a:pt x="17" y="4"/>
                      <a:pt x="18" y="2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4" y="5"/>
                      <a:pt x="15" y="3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4" y="4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3"/>
                      <a:pt x="12" y="4"/>
                    </a:cubicBezTo>
                    <a:cubicBezTo>
                      <a:pt x="13" y="2"/>
                      <a:pt x="11" y="3"/>
                      <a:pt x="12" y="2"/>
                    </a:cubicBezTo>
                    <a:cubicBezTo>
                      <a:pt x="11" y="3"/>
                      <a:pt x="12" y="1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9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7" y="3"/>
                      <a:pt x="6" y="4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8" y="2"/>
                      <a:pt x="10" y="1"/>
                    </a:cubicBezTo>
                    <a:cubicBezTo>
                      <a:pt x="10" y="0"/>
                      <a:pt x="7" y="2"/>
                      <a:pt x="9" y="1"/>
                    </a:cubicBezTo>
                    <a:cubicBezTo>
                      <a:pt x="9" y="0"/>
                      <a:pt x="9" y="1"/>
                      <a:pt x="7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4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7" y="2"/>
                      <a:pt x="5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4"/>
                      <a:pt x="3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4" y="5"/>
                      <a:pt x="5" y="5"/>
                    </a:cubicBezTo>
                    <a:cubicBezTo>
                      <a:pt x="4" y="5"/>
                      <a:pt x="2" y="7"/>
                      <a:pt x="2" y="8"/>
                    </a:cubicBezTo>
                    <a:cubicBezTo>
                      <a:pt x="2" y="8"/>
                      <a:pt x="4" y="7"/>
                      <a:pt x="3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8"/>
                      <a:pt x="3" y="10"/>
                      <a:pt x="4" y="9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1" y="13"/>
                      <a:pt x="0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4"/>
                      <a:pt x="2" y="13"/>
                      <a:pt x="2" y="12"/>
                    </a:cubicBezTo>
                    <a:cubicBezTo>
                      <a:pt x="3" y="10"/>
                      <a:pt x="3" y="12"/>
                      <a:pt x="4" y="10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5" y="12"/>
                      <a:pt x="6" y="11"/>
                      <a:pt x="6" y="12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4" y="15"/>
                      <a:pt x="6" y="12"/>
                      <a:pt x="4" y="14"/>
                    </a:cubicBezTo>
                    <a:cubicBezTo>
                      <a:pt x="2" y="16"/>
                      <a:pt x="2" y="15"/>
                      <a:pt x="3" y="14"/>
                    </a:cubicBezTo>
                    <a:cubicBezTo>
                      <a:pt x="1" y="16"/>
                      <a:pt x="3" y="15"/>
                      <a:pt x="1" y="16"/>
                    </a:cubicBezTo>
                    <a:cubicBezTo>
                      <a:pt x="1" y="17"/>
                      <a:pt x="2" y="16"/>
                      <a:pt x="3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6" y="12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2" y="19"/>
                      <a:pt x="4" y="16"/>
                      <a:pt x="2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4" y="17"/>
                      <a:pt x="4" y="17"/>
                    </a:cubicBezTo>
                    <a:cubicBezTo>
                      <a:pt x="6" y="14"/>
                      <a:pt x="4" y="16"/>
                      <a:pt x="5" y="16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6" y="15"/>
                      <a:pt x="6" y="16"/>
                    </a:cubicBezTo>
                    <a:cubicBezTo>
                      <a:pt x="6" y="16"/>
                      <a:pt x="5" y="16"/>
                      <a:pt x="6" y="15"/>
                    </a:cubicBezTo>
                    <a:cubicBezTo>
                      <a:pt x="5" y="17"/>
                      <a:pt x="4" y="19"/>
                      <a:pt x="3" y="19"/>
                    </a:cubicBezTo>
                    <a:cubicBezTo>
                      <a:pt x="3" y="21"/>
                      <a:pt x="4" y="18"/>
                      <a:pt x="5" y="18"/>
                    </a:cubicBezTo>
                    <a:cubicBezTo>
                      <a:pt x="4" y="19"/>
                      <a:pt x="5" y="17"/>
                      <a:pt x="6" y="16"/>
                    </a:cubicBezTo>
                    <a:cubicBezTo>
                      <a:pt x="9" y="13"/>
                      <a:pt x="4" y="20"/>
                      <a:pt x="5" y="19"/>
                    </a:cubicBezTo>
                    <a:cubicBezTo>
                      <a:pt x="7" y="17"/>
                      <a:pt x="8" y="16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6" y="20"/>
                      <a:pt x="6" y="19"/>
                      <a:pt x="7" y="19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0"/>
                      <a:pt x="7" y="18"/>
                      <a:pt x="8" y="18"/>
                    </a:cubicBezTo>
                    <a:cubicBezTo>
                      <a:pt x="8" y="18"/>
                      <a:pt x="7" y="20"/>
                      <a:pt x="7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0"/>
                      <a:pt x="5" y="22"/>
                      <a:pt x="6" y="2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6" y="23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2"/>
                      <a:pt x="8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9" y="20"/>
                      <a:pt x="8" y="22"/>
                    </a:cubicBezTo>
                    <a:cubicBezTo>
                      <a:pt x="9" y="19"/>
                      <a:pt x="8" y="21"/>
                      <a:pt x="8" y="20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8" y="21"/>
                      <a:pt x="10" y="19"/>
                      <a:pt x="10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3"/>
                      <a:pt x="11" y="19"/>
                      <a:pt x="10" y="20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0"/>
                      <a:pt x="11" y="20"/>
                      <a:pt x="12" y="18"/>
                    </a:cubicBezTo>
                    <a:cubicBezTo>
                      <a:pt x="11" y="19"/>
                      <a:pt x="10" y="21"/>
                      <a:pt x="9" y="23"/>
                    </a:cubicBezTo>
                    <a:cubicBezTo>
                      <a:pt x="10" y="21"/>
                      <a:pt x="9" y="24"/>
                      <a:pt x="10" y="22"/>
                    </a:cubicBezTo>
                    <a:cubicBezTo>
                      <a:pt x="10" y="21"/>
                      <a:pt x="11" y="21"/>
                      <a:pt x="12" y="20"/>
                    </a:cubicBezTo>
                    <a:cubicBezTo>
                      <a:pt x="12" y="20"/>
                      <a:pt x="11" y="21"/>
                      <a:pt x="11" y="21"/>
                    </a:cubicBezTo>
                    <a:cubicBezTo>
                      <a:pt x="11" y="21"/>
                      <a:pt x="12" y="19"/>
                      <a:pt x="12" y="19"/>
                    </a:cubicBezTo>
                    <a:cubicBezTo>
                      <a:pt x="12" y="19"/>
                      <a:pt x="14" y="17"/>
                      <a:pt x="13" y="19"/>
                    </a:cubicBezTo>
                    <a:cubicBezTo>
                      <a:pt x="12" y="20"/>
                      <a:pt x="12" y="19"/>
                      <a:pt x="12" y="20"/>
                    </a:cubicBezTo>
                    <a:cubicBezTo>
                      <a:pt x="12" y="21"/>
                      <a:pt x="14" y="17"/>
                      <a:pt x="15" y="17"/>
                    </a:cubicBezTo>
                    <a:cubicBezTo>
                      <a:pt x="15" y="16"/>
                      <a:pt x="16" y="13"/>
                      <a:pt x="17" y="12"/>
                    </a:cubicBezTo>
                    <a:cubicBezTo>
                      <a:pt x="17" y="13"/>
                      <a:pt x="16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8"/>
                      <a:pt x="13" y="19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2" y="23"/>
                      <a:pt x="12" y="22"/>
                    </a:cubicBezTo>
                    <a:cubicBezTo>
                      <a:pt x="13" y="21"/>
                      <a:pt x="12" y="23"/>
                      <a:pt x="12" y="22"/>
                    </a:cubicBezTo>
                    <a:cubicBezTo>
                      <a:pt x="13" y="21"/>
                      <a:pt x="14" y="19"/>
                      <a:pt x="14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3" y="21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6" y="20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6" y="23"/>
                      <a:pt x="17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5"/>
                      <a:pt x="17" y="23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7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4"/>
                    </a:cubicBezTo>
                    <a:cubicBezTo>
                      <a:pt x="18" y="23"/>
                      <a:pt x="19" y="23"/>
                      <a:pt x="20" y="21"/>
                    </a:cubicBezTo>
                    <a:cubicBezTo>
                      <a:pt x="21" y="19"/>
                      <a:pt x="19" y="22"/>
                      <a:pt x="20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5"/>
                      <a:pt x="20" y="23"/>
                      <a:pt x="20" y="24"/>
                    </a:cubicBezTo>
                    <a:cubicBezTo>
                      <a:pt x="20" y="24"/>
                      <a:pt x="22" y="22"/>
                      <a:pt x="22" y="22"/>
                    </a:cubicBezTo>
                    <a:cubicBezTo>
                      <a:pt x="24" y="20"/>
                      <a:pt x="21" y="24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3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1" y="26"/>
                      <a:pt x="21" y="26"/>
                    </a:cubicBezTo>
                    <a:cubicBezTo>
                      <a:pt x="22" y="24"/>
                      <a:pt x="22" y="25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3" y="24"/>
                      <a:pt x="24" y="24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3" y="25"/>
                      <a:pt x="22" y="26"/>
                    </a:cubicBezTo>
                    <a:cubicBezTo>
                      <a:pt x="22" y="26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3" y="26"/>
                    </a:cubicBezTo>
                    <a:cubicBezTo>
                      <a:pt x="23" y="26"/>
                      <a:pt x="23" y="26"/>
                      <a:pt x="24" y="25"/>
                    </a:cubicBezTo>
                    <a:cubicBezTo>
                      <a:pt x="24" y="25"/>
                      <a:pt x="24" y="24"/>
                      <a:pt x="25" y="24"/>
                    </a:cubicBezTo>
                    <a:cubicBezTo>
                      <a:pt x="25" y="24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5"/>
                      <a:pt x="23" y="27"/>
                      <a:pt x="23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7"/>
                    </a:cubicBezTo>
                    <a:cubicBezTo>
                      <a:pt x="24" y="28"/>
                      <a:pt x="27" y="24"/>
                      <a:pt x="27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5" y="28"/>
                      <a:pt x="25" y="27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9"/>
                      <a:pt x="27" y="27"/>
                      <a:pt x="26" y="29"/>
                    </a:cubicBezTo>
                    <a:cubicBezTo>
                      <a:pt x="27" y="27"/>
                      <a:pt x="26" y="29"/>
                      <a:pt x="27" y="28"/>
                    </a:cubicBezTo>
                    <a:cubicBezTo>
                      <a:pt x="25" y="30"/>
                      <a:pt x="27" y="28"/>
                      <a:pt x="26" y="29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9"/>
                      <a:pt x="31" y="25"/>
                      <a:pt x="29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31"/>
                      <a:pt x="29" y="27"/>
                      <a:pt x="28" y="30"/>
                    </a:cubicBezTo>
                    <a:cubicBezTo>
                      <a:pt x="28" y="29"/>
                      <a:pt x="29" y="28"/>
                      <a:pt x="30" y="27"/>
                    </a:cubicBezTo>
                    <a:cubicBezTo>
                      <a:pt x="30" y="28"/>
                      <a:pt x="29" y="29"/>
                      <a:pt x="29" y="30"/>
                    </a:cubicBezTo>
                    <a:cubicBezTo>
                      <a:pt x="29" y="29"/>
                      <a:pt x="30" y="29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1" y="30"/>
                      <a:pt x="29" y="33"/>
                      <a:pt x="31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29"/>
                      <a:pt x="32" y="2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9" y="33"/>
                      <a:pt x="31" y="31"/>
                      <a:pt x="30" y="32"/>
                    </a:cubicBezTo>
                    <a:cubicBezTo>
                      <a:pt x="31" y="31"/>
                      <a:pt x="30" y="32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1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2" y="33"/>
                      <a:pt x="32" y="32"/>
                    </a:cubicBezTo>
                    <a:cubicBezTo>
                      <a:pt x="32" y="34"/>
                      <a:pt x="33" y="33"/>
                      <a:pt x="34" y="33"/>
                    </a:cubicBezTo>
                    <a:cubicBezTo>
                      <a:pt x="34" y="33"/>
                      <a:pt x="33" y="33"/>
                      <a:pt x="33" y="33"/>
                    </a:cubicBezTo>
                    <a:cubicBezTo>
                      <a:pt x="34" y="33"/>
                      <a:pt x="35" y="32"/>
                      <a:pt x="34" y="33"/>
                    </a:cubicBezTo>
                    <a:cubicBezTo>
                      <a:pt x="35" y="32"/>
                      <a:pt x="33" y="34"/>
                      <a:pt x="34" y="34"/>
                    </a:cubicBezTo>
                    <a:cubicBezTo>
                      <a:pt x="33" y="34"/>
                      <a:pt x="35" y="33"/>
                      <a:pt x="34" y="33"/>
                    </a:cubicBezTo>
                    <a:cubicBezTo>
                      <a:pt x="33" y="35"/>
                      <a:pt x="36" y="32"/>
                      <a:pt x="35" y="34"/>
                    </a:cubicBezTo>
                    <a:cubicBezTo>
                      <a:pt x="36" y="33"/>
                      <a:pt x="35" y="34"/>
                      <a:pt x="34" y="35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7" y="34"/>
                    </a:cubicBezTo>
                    <a:cubicBezTo>
                      <a:pt x="38" y="33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3"/>
                      <a:pt x="39" y="32"/>
                      <a:pt x="39" y="33"/>
                    </a:cubicBezTo>
                    <a:cubicBezTo>
                      <a:pt x="37" y="35"/>
                      <a:pt x="38" y="34"/>
                      <a:pt x="38" y="35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38" y="35"/>
                      <a:pt x="38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32"/>
                      <a:pt x="41" y="33"/>
                      <a:pt x="40" y="34"/>
                    </a:cubicBezTo>
                    <a:cubicBezTo>
                      <a:pt x="40" y="34"/>
                      <a:pt x="42" y="32"/>
                      <a:pt x="44" y="31"/>
                    </a:cubicBezTo>
                    <a:cubicBezTo>
                      <a:pt x="44" y="31"/>
                      <a:pt x="45" y="31"/>
                      <a:pt x="45" y="31"/>
                    </a:cubicBezTo>
                    <a:cubicBezTo>
                      <a:pt x="44" y="32"/>
                      <a:pt x="45" y="31"/>
                      <a:pt x="44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1" y="34"/>
                      <a:pt x="40" y="35"/>
                    </a:cubicBezTo>
                    <a:cubicBezTo>
                      <a:pt x="41" y="35"/>
                      <a:pt x="41" y="36"/>
                      <a:pt x="41" y="36"/>
                    </a:cubicBezTo>
                    <a:cubicBezTo>
                      <a:pt x="43" y="34"/>
                      <a:pt x="42" y="35"/>
                      <a:pt x="44" y="34"/>
                    </a:cubicBezTo>
                    <a:cubicBezTo>
                      <a:pt x="44" y="34"/>
                      <a:pt x="43" y="35"/>
                      <a:pt x="42" y="36"/>
                    </a:cubicBezTo>
                    <a:cubicBezTo>
                      <a:pt x="43" y="35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3" y="37"/>
                      <a:pt x="45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7" y="34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4" y="38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7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7" y="36"/>
                      <a:pt x="47" y="37"/>
                    </a:cubicBezTo>
                    <a:cubicBezTo>
                      <a:pt x="47" y="37"/>
                      <a:pt x="46" y="38"/>
                      <a:pt x="46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7" y="41"/>
                      <a:pt x="50" y="41"/>
                    </a:cubicBezTo>
                    <a:cubicBezTo>
                      <a:pt x="48" y="42"/>
                      <a:pt x="48" y="41"/>
                      <a:pt x="47" y="43"/>
                    </a:cubicBezTo>
                    <a:cubicBezTo>
                      <a:pt x="49" y="41"/>
                      <a:pt x="48" y="42"/>
                      <a:pt x="49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9" y="42"/>
                      <a:pt x="48" y="43"/>
                      <a:pt x="48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0" y="42"/>
                      <a:pt x="47" y="45"/>
                      <a:pt x="49" y="43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3"/>
                      <a:pt x="47" y="45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8" y="45"/>
                      <a:pt x="51" y="43"/>
                      <a:pt x="50" y="44"/>
                    </a:cubicBezTo>
                    <a:cubicBezTo>
                      <a:pt x="50" y="44"/>
                      <a:pt x="51" y="44"/>
                      <a:pt x="53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6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6" y="44"/>
                      <a:pt x="52" y="48"/>
                      <a:pt x="56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6" y="46"/>
                      <a:pt x="58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9" y="46"/>
                      <a:pt x="58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9"/>
                      <a:pt x="54" y="52"/>
                      <a:pt x="58" y="51"/>
                    </a:cubicBezTo>
                    <a:cubicBezTo>
                      <a:pt x="59" y="50"/>
                      <a:pt x="56" y="52"/>
                      <a:pt x="56" y="52"/>
                    </a:cubicBezTo>
                    <a:cubicBezTo>
                      <a:pt x="60" y="51"/>
                      <a:pt x="56" y="55"/>
                      <a:pt x="61" y="53"/>
                    </a:cubicBezTo>
                    <a:cubicBezTo>
                      <a:pt x="63" y="53"/>
                      <a:pt x="68" y="50"/>
                      <a:pt x="68" y="50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7" y="44"/>
                      <a:pt x="66" y="43"/>
                      <a:pt x="6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chenying0907 374"/>
              <p:cNvSpPr/>
              <p:nvPr/>
            </p:nvSpPr>
            <p:spPr bwMode="auto">
              <a:xfrm>
                <a:off x="3472" y="207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chenying0907 375"/>
              <p:cNvSpPr/>
              <p:nvPr/>
            </p:nvSpPr>
            <p:spPr bwMode="auto">
              <a:xfrm>
                <a:off x="4219" y="2506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chenying0907 376"/>
              <p:cNvSpPr/>
              <p:nvPr/>
            </p:nvSpPr>
            <p:spPr bwMode="auto">
              <a:xfrm>
                <a:off x="4228" y="2482"/>
                <a:ext cx="6" cy="3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chenying0907 377"/>
              <p:cNvSpPr/>
              <p:nvPr/>
            </p:nvSpPr>
            <p:spPr bwMode="auto">
              <a:xfrm>
                <a:off x="3472" y="207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chenying0907 378"/>
              <p:cNvSpPr/>
              <p:nvPr/>
            </p:nvSpPr>
            <p:spPr bwMode="auto">
              <a:xfrm>
                <a:off x="3472" y="20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chenying0907 379"/>
              <p:cNvSpPr/>
              <p:nvPr/>
            </p:nvSpPr>
            <p:spPr bwMode="auto">
              <a:xfrm>
                <a:off x="4219" y="2510"/>
                <a:ext cx="5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chenying0907 380"/>
              <p:cNvSpPr/>
              <p:nvPr/>
            </p:nvSpPr>
            <p:spPr bwMode="auto">
              <a:xfrm>
                <a:off x="4221" y="2514"/>
                <a:ext cx="3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Oval 381"/>
              <p:cNvSpPr>
                <a:spLocks noChangeArrowheads="1"/>
              </p:cNvSpPr>
              <p:nvPr/>
            </p:nvSpPr>
            <p:spPr bwMode="auto">
              <a:xfrm>
                <a:off x="3905" y="227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chenying0907 382"/>
              <p:cNvSpPr/>
              <p:nvPr/>
            </p:nvSpPr>
            <p:spPr bwMode="auto">
              <a:xfrm>
                <a:off x="4217" y="2510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chenying0907 383"/>
              <p:cNvSpPr/>
              <p:nvPr/>
            </p:nvSpPr>
            <p:spPr bwMode="auto">
              <a:xfrm>
                <a:off x="4296" y="2552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chenying0907 384"/>
              <p:cNvSpPr/>
              <p:nvPr/>
            </p:nvSpPr>
            <p:spPr bwMode="auto">
              <a:xfrm>
                <a:off x="4289" y="25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chenying0907 385"/>
              <p:cNvSpPr/>
              <p:nvPr/>
            </p:nvSpPr>
            <p:spPr bwMode="auto">
              <a:xfrm>
                <a:off x="4296" y="2552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chenying0907 386"/>
              <p:cNvSpPr/>
              <p:nvPr/>
            </p:nvSpPr>
            <p:spPr bwMode="auto">
              <a:xfrm>
                <a:off x="4306" y="2555"/>
                <a:ext cx="2" cy="4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4 h 4"/>
                  <a:gd name="T4" fmla="*/ 2 w 2"/>
                  <a:gd name="T5" fmla="*/ 0 h 4"/>
                  <a:gd name="T6" fmla="*/ 0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chenying0907 387"/>
              <p:cNvSpPr/>
              <p:nvPr/>
            </p:nvSpPr>
            <p:spPr bwMode="auto">
              <a:xfrm>
                <a:off x="3903" y="227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chenying0907 388"/>
              <p:cNvSpPr/>
              <p:nvPr/>
            </p:nvSpPr>
            <p:spPr bwMode="auto">
              <a:xfrm>
                <a:off x="3901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chenying0907 389"/>
              <p:cNvSpPr/>
              <p:nvPr/>
            </p:nvSpPr>
            <p:spPr bwMode="auto">
              <a:xfrm>
                <a:off x="4285" y="25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chenying0907 390"/>
              <p:cNvSpPr/>
              <p:nvPr/>
            </p:nvSpPr>
            <p:spPr bwMode="auto">
              <a:xfrm>
                <a:off x="3472" y="20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Rectangle 391"/>
              <p:cNvSpPr>
                <a:spLocks noChangeArrowheads="1"/>
              </p:cNvSpPr>
              <p:nvPr/>
            </p:nvSpPr>
            <p:spPr bwMode="auto">
              <a:xfrm>
                <a:off x="3472" y="2079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chenying0907 392"/>
              <p:cNvSpPr/>
              <p:nvPr/>
            </p:nvSpPr>
            <p:spPr bwMode="auto">
              <a:xfrm>
                <a:off x="4277" y="249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chenying0907 393"/>
              <p:cNvSpPr/>
              <p:nvPr/>
            </p:nvSpPr>
            <p:spPr bwMode="auto">
              <a:xfrm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chenying0907 394"/>
              <p:cNvSpPr/>
              <p:nvPr/>
            </p:nvSpPr>
            <p:spPr bwMode="auto">
              <a:xfrm>
                <a:off x="4255" y="2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chenying0907 395"/>
              <p:cNvSpPr/>
              <p:nvPr/>
            </p:nvSpPr>
            <p:spPr bwMode="auto">
              <a:xfrm>
                <a:off x="3678" y="2461"/>
                <a:ext cx="19" cy="13"/>
              </a:xfrm>
              <a:custGeom>
                <a:avLst/>
                <a:gdLst>
                  <a:gd name="T0" fmla="*/ 0 w 9"/>
                  <a:gd name="T1" fmla="*/ 0 h 6"/>
                  <a:gd name="T2" fmla="*/ 9 w 9"/>
                  <a:gd name="T3" fmla="*/ 6 h 6"/>
                  <a:gd name="T4" fmla="*/ 0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6" y="3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chenying0907 396"/>
              <p:cNvSpPr/>
              <p:nvPr/>
            </p:nvSpPr>
            <p:spPr bwMode="auto">
              <a:xfrm>
                <a:off x="3496" y="2319"/>
                <a:ext cx="4" cy="6"/>
              </a:xfrm>
              <a:custGeom>
                <a:avLst/>
                <a:gdLst>
                  <a:gd name="T0" fmla="*/ 1 w 2"/>
                  <a:gd name="T1" fmla="*/ 1 h 3"/>
                  <a:gd name="T2" fmla="*/ 2 w 2"/>
                  <a:gd name="T3" fmla="*/ 3 h 3"/>
                  <a:gd name="T4" fmla="*/ 2 w 2"/>
                  <a:gd name="T5" fmla="*/ 1 h 3"/>
                  <a:gd name="T6" fmla="*/ 1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chenying0907 397"/>
              <p:cNvSpPr/>
              <p:nvPr/>
            </p:nvSpPr>
            <p:spPr bwMode="auto">
              <a:xfrm>
                <a:off x="3483" y="2156"/>
                <a:ext cx="6" cy="4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0" y="0"/>
                      <a:pt x="3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chenying0907 398"/>
              <p:cNvSpPr/>
              <p:nvPr/>
            </p:nvSpPr>
            <p:spPr bwMode="auto">
              <a:xfrm>
                <a:off x="3534" y="2347"/>
                <a:ext cx="13" cy="6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0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2"/>
                      <a:pt x="3" y="3"/>
                      <a:pt x="4" y="3"/>
                    </a:cubicBezTo>
                    <a:cubicBezTo>
                      <a:pt x="6" y="3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chenying0907 399"/>
              <p:cNvSpPr/>
              <p:nvPr/>
            </p:nvSpPr>
            <p:spPr bwMode="auto">
              <a:xfrm>
                <a:off x="3466" y="2090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chenying0907 400"/>
              <p:cNvSpPr/>
              <p:nvPr/>
            </p:nvSpPr>
            <p:spPr bwMode="auto">
              <a:xfrm>
                <a:off x="3466" y="2103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chenying0907 401"/>
              <p:cNvSpPr/>
              <p:nvPr/>
            </p:nvSpPr>
            <p:spPr bwMode="auto">
              <a:xfrm>
                <a:off x="3477" y="2152"/>
                <a:ext cx="4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1"/>
                      <a:pt x="1" y="0"/>
                    </a:cubicBezTo>
                    <a:cubicBezTo>
                      <a:pt x="0" y="2"/>
                      <a:pt x="1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chenying0907 402"/>
              <p:cNvSpPr/>
              <p:nvPr/>
            </p:nvSpPr>
            <p:spPr bwMode="auto">
              <a:xfrm>
                <a:off x="3466" y="2096"/>
                <a:ext cx="8" cy="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2 w 4"/>
                  <a:gd name="T5" fmla="*/ 2 h 2"/>
                  <a:gd name="T6" fmla="*/ 2 w 4"/>
                  <a:gd name="T7" fmla="*/ 1 h 2"/>
                  <a:gd name="T8" fmla="*/ 4 w 4"/>
                  <a:gd name="T9" fmla="*/ 0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3" y="0"/>
                      <a:pt x="4" y="1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chenying0907 403"/>
              <p:cNvSpPr/>
              <p:nvPr/>
            </p:nvSpPr>
            <p:spPr bwMode="auto">
              <a:xfrm>
                <a:off x="3470" y="2101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chenying0907 404"/>
              <p:cNvSpPr/>
              <p:nvPr/>
            </p:nvSpPr>
            <p:spPr bwMode="auto">
              <a:xfrm>
                <a:off x="3718" y="2501"/>
                <a:ext cx="5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2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chenying0907 405"/>
              <p:cNvSpPr/>
              <p:nvPr/>
            </p:nvSpPr>
            <p:spPr bwMode="auto">
              <a:xfrm>
                <a:off x="3629" y="2417"/>
                <a:ext cx="7" cy="6"/>
              </a:xfrm>
              <a:custGeom>
                <a:avLst/>
                <a:gdLst>
                  <a:gd name="T0" fmla="*/ 2 w 3"/>
                  <a:gd name="T1" fmla="*/ 3 h 3"/>
                  <a:gd name="T2" fmla="*/ 0 w 3"/>
                  <a:gd name="T3" fmla="*/ 0 h 3"/>
                  <a:gd name="T4" fmla="*/ 2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2"/>
                      <a:pt x="1" y="1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7" name="chenying0907 407"/>
            <p:cNvSpPr/>
            <p:nvPr/>
          </p:nvSpPr>
          <p:spPr bwMode="auto">
            <a:xfrm>
              <a:off x="3716" y="2495"/>
              <a:ext cx="5" cy="4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2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chenying0907 408"/>
            <p:cNvSpPr/>
            <p:nvPr/>
          </p:nvSpPr>
          <p:spPr bwMode="auto">
            <a:xfrm>
              <a:off x="3706" y="2480"/>
              <a:ext cx="10" cy="15"/>
            </a:xfrm>
            <a:custGeom>
              <a:avLst/>
              <a:gdLst>
                <a:gd name="T0" fmla="*/ 5 w 5"/>
                <a:gd name="T1" fmla="*/ 7 h 7"/>
                <a:gd name="T2" fmla="*/ 2 w 5"/>
                <a:gd name="T3" fmla="*/ 3 h 7"/>
                <a:gd name="T4" fmla="*/ 2 w 5"/>
                <a:gd name="T5" fmla="*/ 1 h 7"/>
                <a:gd name="T6" fmla="*/ 3 w 5"/>
                <a:gd name="T7" fmla="*/ 7 h 7"/>
                <a:gd name="T8" fmla="*/ 3 w 5"/>
                <a:gd name="T9" fmla="*/ 7 h 7"/>
                <a:gd name="T10" fmla="*/ 5 w 5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5" y="7"/>
                  </a:moveTo>
                  <a:cubicBezTo>
                    <a:pt x="4" y="5"/>
                    <a:pt x="4" y="3"/>
                    <a:pt x="2" y="3"/>
                  </a:cubicBezTo>
                  <a:cubicBezTo>
                    <a:pt x="1" y="1"/>
                    <a:pt x="4" y="3"/>
                    <a:pt x="2" y="1"/>
                  </a:cubicBezTo>
                  <a:cubicBezTo>
                    <a:pt x="0" y="0"/>
                    <a:pt x="1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chenying0907 409"/>
            <p:cNvSpPr/>
            <p:nvPr/>
          </p:nvSpPr>
          <p:spPr bwMode="auto">
            <a:xfrm>
              <a:off x="3782" y="3038"/>
              <a:ext cx="2" cy="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chenying0907 410"/>
            <p:cNvSpPr/>
            <p:nvPr/>
          </p:nvSpPr>
          <p:spPr bwMode="auto">
            <a:xfrm>
              <a:off x="3631" y="2249"/>
              <a:ext cx="3" cy="2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chenying0907 411"/>
            <p:cNvSpPr/>
            <p:nvPr/>
          </p:nvSpPr>
          <p:spPr bwMode="auto">
            <a:xfrm>
              <a:off x="3988" y="3019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chenying0907 412"/>
            <p:cNvSpPr/>
            <p:nvPr/>
          </p:nvSpPr>
          <p:spPr bwMode="auto">
            <a:xfrm>
              <a:off x="3856" y="3002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chenying0907 413"/>
            <p:cNvSpPr/>
            <p:nvPr/>
          </p:nvSpPr>
          <p:spPr bwMode="auto">
            <a:xfrm>
              <a:off x="3924" y="2998"/>
              <a:ext cx="2" cy="2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chenying0907 414"/>
            <p:cNvSpPr/>
            <p:nvPr/>
          </p:nvSpPr>
          <p:spPr bwMode="auto">
            <a:xfrm>
              <a:off x="3561" y="1990"/>
              <a:ext cx="3" cy="9"/>
            </a:xfrm>
            <a:custGeom>
              <a:avLst/>
              <a:gdLst>
                <a:gd name="T0" fmla="*/ 1 w 1"/>
                <a:gd name="T1" fmla="*/ 1 h 4"/>
                <a:gd name="T2" fmla="*/ 0 w 1"/>
                <a:gd name="T3" fmla="*/ 0 h 4"/>
                <a:gd name="T4" fmla="*/ 1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0" y="4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chenying0907 415"/>
            <p:cNvSpPr/>
            <p:nvPr/>
          </p:nvSpPr>
          <p:spPr bwMode="auto">
            <a:xfrm>
              <a:off x="3795" y="3040"/>
              <a:ext cx="2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chenying0907 416"/>
            <p:cNvSpPr/>
            <p:nvPr/>
          </p:nvSpPr>
          <p:spPr bwMode="auto">
            <a:xfrm>
              <a:off x="3958" y="303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chenying0907 417"/>
            <p:cNvSpPr/>
            <p:nvPr/>
          </p:nvSpPr>
          <p:spPr bwMode="auto">
            <a:xfrm>
              <a:off x="3982" y="3027"/>
              <a:ext cx="0" cy="3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chenying0907 418"/>
            <p:cNvSpPr/>
            <p:nvPr/>
          </p:nvSpPr>
          <p:spPr bwMode="auto">
            <a:xfrm>
              <a:off x="3595" y="1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chenying0907 419"/>
            <p:cNvSpPr/>
            <p:nvPr/>
          </p:nvSpPr>
          <p:spPr bwMode="auto">
            <a:xfrm>
              <a:off x="3757" y="2981"/>
              <a:ext cx="2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chenying0907 420"/>
            <p:cNvSpPr/>
            <p:nvPr/>
          </p:nvSpPr>
          <p:spPr bwMode="auto">
            <a:xfrm>
              <a:off x="3627" y="1789"/>
              <a:ext cx="2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chenying0907 421"/>
            <p:cNvSpPr/>
            <p:nvPr/>
          </p:nvSpPr>
          <p:spPr bwMode="auto">
            <a:xfrm>
              <a:off x="3578" y="179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Rectangle 422"/>
            <p:cNvSpPr>
              <a:spLocks noChangeArrowheads="1"/>
            </p:cNvSpPr>
            <p:nvPr/>
          </p:nvSpPr>
          <p:spPr bwMode="auto">
            <a:xfrm>
              <a:off x="3593" y="1825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chenying0907 423"/>
            <p:cNvSpPr/>
            <p:nvPr/>
          </p:nvSpPr>
          <p:spPr bwMode="auto">
            <a:xfrm>
              <a:off x="3593" y="1825"/>
              <a:ext cx="0" cy="2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chenying0907 424"/>
            <p:cNvSpPr/>
            <p:nvPr/>
          </p:nvSpPr>
          <p:spPr bwMode="auto">
            <a:xfrm>
              <a:off x="3593" y="1825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chenying0907 425"/>
            <p:cNvSpPr/>
            <p:nvPr/>
          </p:nvSpPr>
          <p:spPr bwMode="auto">
            <a:xfrm>
              <a:off x="3638" y="2417"/>
              <a:ext cx="6" cy="6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chenying0907 426"/>
            <p:cNvSpPr/>
            <p:nvPr/>
          </p:nvSpPr>
          <p:spPr bwMode="auto">
            <a:xfrm>
              <a:off x="3708" y="2743"/>
              <a:ext cx="2" cy="7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3"/>
                    <a:pt x="1" y="0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chenying0907 427"/>
            <p:cNvSpPr/>
            <p:nvPr/>
          </p:nvSpPr>
          <p:spPr bwMode="auto">
            <a:xfrm>
              <a:off x="3714" y="2737"/>
              <a:ext cx="4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chenying0907 428"/>
            <p:cNvSpPr/>
            <p:nvPr/>
          </p:nvSpPr>
          <p:spPr bwMode="auto">
            <a:xfrm>
              <a:off x="3706" y="2737"/>
              <a:ext cx="10" cy="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1 h 2"/>
                <a:gd name="T4" fmla="*/ 5 w 5"/>
                <a:gd name="T5" fmla="*/ 2 h 2"/>
                <a:gd name="T6" fmla="*/ 3 w 5"/>
                <a:gd name="T7" fmla="*/ 1 h 2"/>
                <a:gd name="T8" fmla="*/ 2 w 5"/>
                <a:gd name="T9" fmla="*/ 1 h 2"/>
                <a:gd name="T10" fmla="*/ 0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0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chenying0907 429"/>
            <p:cNvSpPr/>
            <p:nvPr/>
          </p:nvSpPr>
          <p:spPr bwMode="auto">
            <a:xfrm>
              <a:off x="3755" y="2718"/>
              <a:ext cx="4" cy="6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2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chenying0907 430"/>
            <p:cNvSpPr/>
            <p:nvPr/>
          </p:nvSpPr>
          <p:spPr bwMode="auto">
            <a:xfrm>
              <a:off x="3761" y="2733"/>
              <a:ext cx="4" cy="17"/>
            </a:xfrm>
            <a:custGeom>
              <a:avLst/>
              <a:gdLst>
                <a:gd name="T0" fmla="*/ 1 w 2"/>
                <a:gd name="T1" fmla="*/ 7 h 8"/>
                <a:gd name="T2" fmla="*/ 0 w 2"/>
                <a:gd name="T3" fmla="*/ 3 h 8"/>
                <a:gd name="T4" fmla="*/ 1 w 2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8">
                  <a:moveTo>
                    <a:pt x="1" y="7"/>
                  </a:moveTo>
                  <a:cubicBezTo>
                    <a:pt x="2" y="0"/>
                    <a:pt x="1" y="8"/>
                    <a:pt x="0" y="3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chenying0907 431"/>
            <p:cNvSpPr/>
            <p:nvPr/>
          </p:nvSpPr>
          <p:spPr bwMode="auto">
            <a:xfrm>
              <a:off x="3759" y="2720"/>
              <a:ext cx="2" cy="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chenying0907 432"/>
            <p:cNvSpPr/>
            <p:nvPr/>
          </p:nvSpPr>
          <p:spPr bwMode="auto">
            <a:xfrm>
              <a:off x="3761" y="2714"/>
              <a:ext cx="6" cy="12"/>
            </a:xfrm>
            <a:custGeom>
              <a:avLst/>
              <a:gdLst>
                <a:gd name="T0" fmla="*/ 0 w 3"/>
                <a:gd name="T1" fmla="*/ 5 h 6"/>
                <a:gd name="T2" fmla="*/ 3 w 3"/>
                <a:gd name="T3" fmla="*/ 3 h 6"/>
                <a:gd name="T4" fmla="*/ 0 w 3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5"/>
                  </a:moveTo>
                  <a:cubicBezTo>
                    <a:pt x="1" y="6"/>
                    <a:pt x="2" y="3"/>
                    <a:pt x="3" y="3"/>
                  </a:cubicBezTo>
                  <a:cubicBezTo>
                    <a:pt x="2" y="0"/>
                    <a:pt x="1" y="4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chenying0907 433"/>
            <p:cNvSpPr/>
            <p:nvPr/>
          </p:nvSpPr>
          <p:spPr bwMode="auto">
            <a:xfrm>
              <a:off x="3712" y="2737"/>
              <a:ext cx="0" cy="2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chenying0907 434"/>
            <p:cNvSpPr>
              <a:spLocks noEditPoints="1"/>
            </p:cNvSpPr>
            <p:nvPr/>
          </p:nvSpPr>
          <p:spPr bwMode="auto">
            <a:xfrm>
              <a:off x="3742" y="2907"/>
              <a:ext cx="384" cy="146"/>
            </a:xfrm>
            <a:custGeom>
              <a:avLst/>
              <a:gdLst>
                <a:gd name="T0" fmla="*/ 150 w 181"/>
                <a:gd name="T1" fmla="*/ 21 h 69"/>
                <a:gd name="T2" fmla="*/ 144 w 181"/>
                <a:gd name="T3" fmla="*/ 25 h 69"/>
                <a:gd name="T4" fmla="*/ 103 w 181"/>
                <a:gd name="T5" fmla="*/ 42 h 69"/>
                <a:gd name="T6" fmla="*/ 91 w 181"/>
                <a:gd name="T7" fmla="*/ 45 h 69"/>
                <a:gd name="T8" fmla="*/ 79 w 181"/>
                <a:gd name="T9" fmla="*/ 44 h 69"/>
                <a:gd name="T10" fmla="*/ 60 w 181"/>
                <a:gd name="T11" fmla="*/ 44 h 69"/>
                <a:gd name="T12" fmla="*/ 50 w 181"/>
                <a:gd name="T13" fmla="*/ 47 h 69"/>
                <a:gd name="T14" fmla="*/ 32 w 181"/>
                <a:gd name="T15" fmla="*/ 47 h 69"/>
                <a:gd name="T16" fmla="*/ 22 w 181"/>
                <a:gd name="T17" fmla="*/ 44 h 69"/>
                <a:gd name="T18" fmla="*/ 10 w 181"/>
                <a:gd name="T19" fmla="*/ 39 h 69"/>
                <a:gd name="T20" fmla="*/ 10 w 181"/>
                <a:gd name="T21" fmla="*/ 37 h 69"/>
                <a:gd name="T22" fmla="*/ 10 w 181"/>
                <a:gd name="T23" fmla="*/ 35 h 69"/>
                <a:gd name="T24" fmla="*/ 10 w 181"/>
                <a:gd name="T25" fmla="*/ 34 h 69"/>
                <a:gd name="T26" fmla="*/ 10 w 181"/>
                <a:gd name="T27" fmla="*/ 30 h 69"/>
                <a:gd name="T28" fmla="*/ 2 w 181"/>
                <a:gd name="T29" fmla="*/ 32 h 69"/>
                <a:gd name="T30" fmla="*/ 6 w 181"/>
                <a:gd name="T31" fmla="*/ 44 h 69"/>
                <a:gd name="T32" fmla="*/ 10 w 181"/>
                <a:gd name="T33" fmla="*/ 51 h 69"/>
                <a:gd name="T34" fmla="*/ 4 w 181"/>
                <a:gd name="T35" fmla="*/ 55 h 69"/>
                <a:gd name="T36" fmla="*/ 8 w 181"/>
                <a:gd name="T37" fmla="*/ 58 h 69"/>
                <a:gd name="T38" fmla="*/ 13 w 181"/>
                <a:gd name="T39" fmla="*/ 57 h 69"/>
                <a:gd name="T40" fmla="*/ 13 w 181"/>
                <a:gd name="T41" fmla="*/ 60 h 69"/>
                <a:gd name="T42" fmla="*/ 19 w 181"/>
                <a:gd name="T43" fmla="*/ 57 h 69"/>
                <a:gd name="T44" fmla="*/ 20 w 181"/>
                <a:gd name="T45" fmla="*/ 63 h 69"/>
                <a:gd name="T46" fmla="*/ 22 w 181"/>
                <a:gd name="T47" fmla="*/ 66 h 69"/>
                <a:gd name="T48" fmla="*/ 24 w 181"/>
                <a:gd name="T49" fmla="*/ 64 h 69"/>
                <a:gd name="T50" fmla="*/ 28 w 181"/>
                <a:gd name="T51" fmla="*/ 64 h 69"/>
                <a:gd name="T52" fmla="*/ 31 w 181"/>
                <a:gd name="T53" fmla="*/ 66 h 69"/>
                <a:gd name="T54" fmla="*/ 36 w 181"/>
                <a:gd name="T55" fmla="*/ 58 h 69"/>
                <a:gd name="T56" fmla="*/ 36 w 181"/>
                <a:gd name="T57" fmla="*/ 65 h 69"/>
                <a:gd name="T58" fmla="*/ 46 w 181"/>
                <a:gd name="T59" fmla="*/ 67 h 69"/>
                <a:gd name="T60" fmla="*/ 50 w 181"/>
                <a:gd name="T61" fmla="*/ 66 h 69"/>
                <a:gd name="T62" fmla="*/ 55 w 181"/>
                <a:gd name="T63" fmla="*/ 62 h 69"/>
                <a:gd name="T64" fmla="*/ 65 w 181"/>
                <a:gd name="T65" fmla="*/ 66 h 69"/>
                <a:gd name="T66" fmla="*/ 69 w 181"/>
                <a:gd name="T67" fmla="*/ 63 h 69"/>
                <a:gd name="T68" fmla="*/ 71 w 181"/>
                <a:gd name="T69" fmla="*/ 63 h 69"/>
                <a:gd name="T70" fmla="*/ 72 w 181"/>
                <a:gd name="T71" fmla="*/ 61 h 69"/>
                <a:gd name="T72" fmla="*/ 76 w 181"/>
                <a:gd name="T73" fmla="*/ 65 h 69"/>
                <a:gd name="T74" fmla="*/ 79 w 181"/>
                <a:gd name="T75" fmla="*/ 63 h 69"/>
                <a:gd name="T76" fmla="*/ 88 w 181"/>
                <a:gd name="T77" fmla="*/ 60 h 69"/>
                <a:gd name="T78" fmla="*/ 92 w 181"/>
                <a:gd name="T79" fmla="*/ 62 h 69"/>
                <a:gd name="T80" fmla="*/ 98 w 181"/>
                <a:gd name="T81" fmla="*/ 60 h 69"/>
                <a:gd name="T82" fmla="*/ 102 w 181"/>
                <a:gd name="T83" fmla="*/ 59 h 69"/>
                <a:gd name="T84" fmla="*/ 103 w 181"/>
                <a:gd name="T85" fmla="*/ 59 h 69"/>
                <a:gd name="T86" fmla="*/ 108 w 181"/>
                <a:gd name="T87" fmla="*/ 58 h 69"/>
                <a:gd name="T88" fmla="*/ 115 w 181"/>
                <a:gd name="T89" fmla="*/ 53 h 69"/>
                <a:gd name="T90" fmla="*/ 117 w 181"/>
                <a:gd name="T91" fmla="*/ 52 h 69"/>
                <a:gd name="T92" fmla="*/ 122 w 181"/>
                <a:gd name="T93" fmla="*/ 45 h 69"/>
                <a:gd name="T94" fmla="*/ 127 w 181"/>
                <a:gd name="T95" fmla="*/ 45 h 69"/>
                <a:gd name="T96" fmla="*/ 134 w 181"/>
                <a:gd name="T97" fmla="*/ 43 h 69"/>
                <a:gd name="T98" fmla="*/ 139 w 181"/>
                <a:gd name="T99" fmla="*/ 41 h 69"/>
                <a:gd name="T100" fmla="*/ 152 w 181"/>
                <a:gd name="T101" fmla="*/ 37 h 69"/>
                <a:gd name="T102" fmla="*/ 156 w 181"/>
                <a:gd name="T103" fmla="*/ 35 h 69"/>
                <a:gd name="T104" fmla="*/ 163 w 181"/>
                <a:gd name="T105" fmla="*/ 27 h 69"/>
                <a:gd name="T106" fmla="*/ 167 w 181"/>
                <a:gd name="T107" fmla="*/ 19 h 69"/>
                <a:gd name="T108" fmla="*/ 10 w 181"/>
                <a:gd name="T109" fmla="*/ 31 h 69"/>
                <a:gd name="T110" fmla="*/ 10 w 181"/>
                <a:gd name="T111" fmla="*/ 35 h 69"/>
                <a:gd name="T112" fmla="*/ 9 w 181"/>
                <a:gd name="T113" fmla="*/ 34 h 69"/>
                <a:gd name="T114" fmla="*/ 7 w 181"/>
                <a:gd name="T115" fmla="*/ 35 h 69"/>
                <a:gd name="T116" fmla="*/ 8 w 181"/>
                <a:gd name="T117" fmla="*/ 36 h 69"/>
                <a:gd name="T118" fmla="*/ 10 w 181"/>
                <a:gd name="T11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" h="69">
                  <a:moveTo>
                    <a:pt x="177" y="5"/>
                  </a:moveTo>
                  <a:cubicBezTo>
                    <a:pt x="177" y="2"/>
                    <a:pt x="172" y="0"/>
                    <a:pt x="172" y="0"/>
                  </a:cubicBezTo>
                  <a:cubicBezTo>
                    <a:pt x="172" y="4"/>
                    <a:pt x="169" y="7"/>
                    <a:pt x="164" y="8"/>
                  </a:cubicBezTo>
                  <a:cubicBezTo>
                    <a:pt x="163" y="9"/>
                    <a:pt x="163" y="11"/>
                    <a:pt x="162" y="11"/>
                  </a:cubicBezTo>
                  <a:cubicBezTo>
                    <a:pt x="159" y="15"/>
                    <a:pt x="152" y="15"/>
                    <a:pt x="149" y="19"/>
                  </a:cubicBezTo>
                  <a:cubicBezTo>
                    <a:pt x="150" y="19"/>
                    <a:pt x="150" y="20"/>
                    <a:pt x="150" y="21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2"/>
                    <a:pt x="149" y="21"/>
                    <a:pt x="149" y="20"/>
                  </a:cubicBezTo>
                  <a:cubicBezTo>
                    <a:pt x="147" y="21"/>
                    <a:pt x="146" y="23"/>
                    <a:pt x="144" y="24"/>
                  </a:cubicBezTo>
                  <a:cubicBezTo>
                    <a:pt x="145" y="26"/>
                    <a:pt x="143" y="24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7"/>
                    <a:pt x="143" y="27"/>
                    <a:pt x="141" y="25"/>
                  </a:cubicBezTo>
                  <a:cubicBezTo>
                    <a:pt x="135" y="26"/>
                    <a:pt x="130" y="30"/>
                    <a:pt x="125" y="31"/>
                  </a:cubicBezTo>
                  <a:cubicBezTo>
                    <a:pt x="119" y="33"/>
                    <a:pt x="114" y="37"/>
                    <a:pt x="108" y="39"/>
                  </a:cubicBezTo>
                  <a:cubicBezTo>
                    <a:pt x="108" y="42"/>
                    <a:pt x="106" y="41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5" y="45"/>
                    <a:pt x="104" y="43"/>
                    <a:pt x="103" y="42"/>
                  </a:cubicBezTo>
                  <a:cubicBezTo>
                    <a:pt x="103" y="44"/>
                    <a:pt x="102" y="43"/>
                    <a:pt x="103" y="45"/>
                  </a:cubicBezTo>
                  <a:cubicBezTo>
                    <a:pt x="103" y="46"/>
                    <a:pt x="102" y="42"/>
                    <a:pt x="101" y="43"/>
                  </a:cubicBezTo>
                  <a:cubicBezTo>
                    <a:pt x="101" y="42"/>
                    <a:pt x="101" y="44"/>
                    <a:pt x="101" y="44"/>
                  </a:cubicBezTo>
                  <a:cubicBezTo>
                    <a:pt x="100" y="46"/>
                    <a:pt x="101" y="42"/>
                    <a:pt x="99" y="41"/>
                  </a:cubicBezTo>
                  <a:cubicBezTo>
                    <a:pt x="96" y="42"/>
                    <a:pt x="94" y="45"/>
                    <a:pt x="91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0" y="42"/>
                    <a:pt x="90" y="46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3"/>
                    <a:pt x="88" y="45"/>
                    <a:pt x="86" y="44"/>
                  </a:cubicBezTo>
                  <a:cubicBezTo>
                    <a:pt x="85" y="45"/>
                    <a:pt x="84" y="42"/>
                    <a:pt x="83" y="44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7"/>
                    <a:pt x="80" y="42"/>
                    <a:pt x="79" y="4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6" y="44"/>
                    <a:pt x="73" y="43"/>
                    <a:pt x="70" y="46"/>
                  </a:cubicBezTo>
                  <a:cubicBezTo>
                    <a:pt x="68" y="46"/>
                    <a:pt x="66" y="43"/>
                    <a:pt x="64" y="4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4" y="45"/>
                    <a:pt x="64" y="44"/>
                  </a:cubicBezTo>
                  <a:cubicBezTo>
                    <a:pt x="63" y="46"/>
                    <a:pt x="61" y="44"/>
                    <a:pt x="60" y="44"/>
                  </a:cubicBezTo>
                  <a:cubicBezTo>
                    <a:pt x="60" y="45"/>
                    <a:pt x="60" y="45"/>
                    <a:pt x="60" y="46"/>
                  </a:cubicBezTo>
                  <a:cubicBezTo>
                    <a:pt x="59" y="43"/>
                    <a:pt x="57" y="47"/>
                    <a:pt x="55" y="45"/>
                  </a:cubicBezTo>
                  <a:cubicBezTo>
                    <a:pt x="56" y="48"/>
                    <a:pt x="55" y="47"/>
                    <a:pt x="54" y="48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53" y="46"/>
                    <a:pt x="52" y="46"/>
                    <a:pt x="51" y="45"/>
                  </a:cubicBezTo>
                  <a:cubicBezTo>
                    <a:pt x="51" y="46"/>
                    <a:pt x="50" y="48"/>
                    <a:pt x="50" y="47"/>
                  </a:cubicBezTo>
                  <a:cubicBezTo>
                    <a:pt x="49" y="45"/>
                    <a:pt x="48" y="47"/>
                    <a:pt x="48" y="46"/>
                  </a:cubicBezTo>
                  <a:cubicBezTo>
                    <a:pt x="48" y="48"/>
                    <a:pt x="47" y="49"/>
                    <a:pt x="46" y="49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7"/>
                    <a:pt x="42" y="44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6" y="47"/>
                    <a:pt x="35" y="45"/>
                    <a:pt x="32" y="47"/>
                  </a:cubicBezTo>
                  <a:cubicBezTo>
                    <a:pt x="33" y="46"/>
                    <a:pt x="30" y="45"/>
                    <a:pt x="30" y="45"/>
                  </a:cubicBezTo>
                  <a:cubicBezTo>
                    <a:pt x="29" y="46"/>
                    <a:pt x="28" y="46"/>
                    <a:pt x="27" y="48"/>
                  </a:cubicBezTo>
                  <a:cubicBezTo>
                    <a:pt x="27" y="48"/>
                    <a:pt x="27" y="46"/>
                    <a:pt x="27" y="46"/>
                  </a:cubicBezTo>
                  <a:cubicBezTo>
                    <a:pt x="26" y="45"/>
                    <a:pt x="26" y="43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4"/>
                    <a:pt x="22" y="46"/>
                    <a:pt x="22" y="44"/>
                  </a:cubicBezTo>
                  <a:cubicBezTo>
                    <a:pt x="21" y="45"/>
                    <a:pt x="20" y="45"/>
                    <a:pt x="20" y="46"/>
                  </a:cubicBezTo>
                  <a:cubicBezTo>
                    <a:pt x="19" y="46"/>
                    <a:pt x="20" y="44"/>
                    <a:pt x="19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2"/>
                    <a:pt x="17" y="42"/>
                    <a:pt x="15" y="42"/>
                  </a:cubicBezTo>
                  <a:cubicBezTo>
                    <a:pt x="16" y="40"/>
                    <a:pt x="13" y="41"/>
                    <a:pt x="13" y="39"/>
                  </a:cubicBezTo>
                  <a:cubicBezTo>
                    <a:pt x="12" y="40"/>
                    <a:pt x="13" y="38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5"/>
                    <a:pt x="12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4"/>
                    <a:pt x="10" y="32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9" y="30"/>
                    <a:pt x="5" y="31"/>
                  </a:cubicBezTo>
                  <a:cubicBezTo>
                    <a:pt x="4" y="32"/>
                    <a:pt x="9" y="31"/>
                    <a:pt x="8" y="32"/>
                  </a:cubicBezTo>
                  <a:cubicBezTo>
                    <a:pt x="5" y="32"/>
                    <a:pt x="9" y="34"/>
                    <a:pt x="6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4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6"/>
                    <a:pt x="4" y="35"/>
                    <a:pt x="4" y="36"/>
                  </a:cubicBezTo>
                  <a:cubicBezTo>
                    <a:pt x="4" y="36"/>
                    <a:pt x="1" y="36"/>
                    <a:pt x="0" y="37"/>
                  </a:cubicBezTo>
                  <a:cubicBezTo>
                    <a:pt x="1" y="38"/>
                    <a:pt x="3" y="40"/>
                    <a:pt x="2" y="42"/>
                  </a:cubicBezTo>
                  <a:cubicBezTo>
                    <a:pt x="3" y="43"/>
                    <a:pt x="4" y="44"/>
                    <a:pt x="6" y="44"/>
                  </a:cubicBezTo>
                  <a:cubicBezTo>
                    <a:pt x="6" y="44"/>
                    <a:pt x="3" y="45"/>
                    <a:pt x="5" y="45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4" y="47"/>
                    <a:pt x="4" y="49"/>
                    <a:pt x="5" y="46"/>
                  </a:cubicBezTo>
                  <a:cubicBezTo>
                    <a:pt x="6" y="48"/>
                    <a:pt x="7" y="49"/>
                    <a:pt x="8" y="49"/>
                  </a:cubicBezTo>
                  <a:cubicBezTo>
                    <a:pt x="8" y="49"/>
                    <a:pt x="6" y="50"/>
                    <a:pt x="6" y="51"/>
                  </a:cubicBezTo>
                  <a:cubicBezTo>
                    <a:pt x="8" y="50"/>
                    <a:pt x="9" y="50"/>
                    <a:pt x="10" y="51"/>
                  </a:cubicBezTo>
                  <a:cubicBezTo>
                    <a:pt x="11" y="50"/>
                    <a:pt x="10" y="50"/>
                    <a:pt x="11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2" y="49"/>
                    <a:pt x="10" y="52"/>
                    <a:pt x="11" y="52"/>
                  </a:cubicBezTo>
                  <a:cubicBezTo>
                    <a:pt x="9" y="55"/>
                    <a:pt x="10" y="51"/>
                    <a:pt x="8" y="54"/>
                  </a:cubicBezTo>
                  <a:cubicBezTo>
                    <a:pt x="7" y="55"/>
                    <a:pt x="5" y="54"/>
                    <a:pt x="6" y="53"/>
                  </a:cubicBezTo>
                  <a:cubicBezTo>
                    <a:pt x="3" y="54"/>
                    <a:pt x="6" y="54"/>
                    <a:pt x="4" y="55"/>
                  </a:cubicBezTo>
                  <a:cubicBezTo>
                    <a:pt x="5" y="56"/>
                    <a:pt x="6" y="55"/>
                    <a:pt x="8" y="55"/>
                  </a:cubicBezTo>
                  <a:cubicBezTo>
                    <a:pt x="8" y="54"/>
                    <a:pt x="8" y="54"/>
                    <a:pt x="9" y="53"/>
                  </a:cubicBezTo>
                  <a:cubicBezTo>
                    <a:pt x="11" y="52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6"/>
                    <a:pt x="11" y="57"/>
                  </a:cubicBezTo>
                  <a:cubicBezTo>
                    <a:pt x="9" y="60"/>
                    <a:pt x="9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9" y="58"/>
                    <a:pt x="10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13" y="55"/>
                    <a:pt x="11" y="57"/>
                    <a:pt x="13" y="57"/>
                  </a:cubicBezTo>
                  <a:cubicBezTo>
                    <a:pt x="14" y="56"/>
                    <a:pt x="12" y="57"/>
                    <a:pt x="13" y="56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15" y="55"/>
                    <a:pt x="14" y="56"/>
                    <a:pt x="14" y="57"/>
                  </a:cubicBezTo>
                  <a:cubicBezTo>
                    <a:pt x="14" y="58"/>
                    <a:pt x="13" y="57"/>
                    <a:pt x="14" y="57"/>
                  </a:cubicBezTo>
                  <a:cubicBezTo>
                    <a:pt x="12" y="58"/>
                    <a:pt x="12" y="60"/>
                    <a:pt x="11" y="61"/>
                  </a:cubicBezTo>
                  <a:cubicBezTo>
                    <a:pt x="11" y="62"/>
                    <a:pt x="12" y="60"/>
                    <a:pt x="13" y="60"/>
                  </a:cubicBezTo>
                  <a:cubicBezTo>
                    <a:pt x="13" y="60"/>
                    <a:pt x="14" y="58"/>
                    <a:pt x="14" y="58"/>
                  </a:cubicBezTo>
                  <a:cubicBezTo>
                    <a:pt x="17" y="54"/>
                    <a:pt x="13" y="61"/>
                    <a:pt x="15" y="61"/>
                  </a:cubicBezTo>
                  <a:cubicBezTo>
                    <a:pt x="16" y="58"/>
                    <a:pt x="18" y="58"/>
                    <a:pt x="19" y="54"/>
                  </a:cubicBezTo>
                  <a:cubicBezTo>
                    <a:pt x="19" y="54"/>
                    <a:pt x="20" y="53"/>
                    <a:pt x="20" y="54"/>
                  </a:cubicBezTo>
                  <a:cubicBezTo>
                    <a:pt x="19" y="56"/>
                    <a:pt x="20" y="56"/>
                    <a:pt x="18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7" y="63"/>
                    <a:pt x="17" y="64"/>
                  </a:cubicBezTo>
                  <a:cubicBezTo>
                    <a:pt x="18" y="63"/>
                    <a:pt x="18" y="62"/>
                    <a:pt x="19" y="62"/>
                  </a:cubicBezTo>
                  <a:cubicBezTo>
                    <a:pt x="18" y="62"/>
                    <a:pt x="18" y="63"/>
                    <a:pt x="19" y="64"/>
                  </a:cubicBezTo>
                  <a:cubicBezTo>
                    <a:pt x="18" y="63"/>
                    <a:pt x="20" y="61"/>
                    <a:pt x="20" y="60"/>
                  </a:cubicBezTo>
                  <a:cubicBezTo>
                    <a:pt x="21" y="61"/>
                    <a:pt x="21" y="63"/>
                    <a:pt x="20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3"/>
                    <a:pt x="19" y="65"/>
                    <a:pt x="20" y="65"/>
                  </a:cubicBezTo>
                  <a:cubicBezTo>
                    <a:pt x="20" y="64"/>
                    <a:pt x="21" y="62"/>
                    <a:pt x="22" y="61"/>
                  </a:cubicBezTo>
                  <a:cubicBezTo>
                    <a:pt x="22" y="61"/>
                    <a:pt x="22" y="62"/>
                    <a:pt x="23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3"/>
                    <a:pt x="21" y="66"/>
                    <a:pt x="22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4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5" y="63"/>
                    <a:pt x="25" y="65"/>
                  </a:cubicBezTo>
                  <a:cubicBezTo>
                    <a:pt x="25" y="63"/>
                    <a:pt x="24" y="65"/>
                    <a:pt x="24" y="64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6" y="66"/>
                    <a:pt x="28" y="62"/>
                    <a:pt x="28" y="64"/>
                  </a:cubicBezTo>
                  <a:cubicBezTo>
                    <a:pt x="28" y="65"/>
                    <a:pt x="27" y="66"/>
                    <a:pt x="27" y="67"/>
                  </a:cubicBezTo>
                  <a:cubicBezTo>
                    <a:pt x="28" y="64"/>
                    <a:pt x="29" y="64"/>
                    <a:pt x="30" y="62"/>
                  </a:cubicBezTo>
                  <a:cubicBezTo>
                    <a:pt x="30" y="63"/>
                    <a:pt x="28" y="65"/>
                    <a:pt x="28" y="67"/>
                  </a:cubicBezTo>
                  <a:cubicBezTo>
                    <a:pt x="29" y="65"/>
                    <a:pt x="29" y="69"/>
                    <a:pt x="30" y="66"/>
                  </a:cubicBezTo>
                  <a:cubicBezTo>
                    <a:pt x="30" y="65"/>
                    <a:pt x="31" y="64"/>
                    <a:pt x="31" y="63"/>
                  </a:cubicBezTo>
                  <a:cubicBezTo>
                    <a:pt x="32" y="64"/>
                    <a:pt x="31" y="64"/>
                    <a:pt x="31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2" y="63"/>
                    <a:pt x="33" y="61"/>
                    <a:pt x="34" y="62"/>
                  </a:cubicBezTo>
                  <a:cubicBezTo>
                    <a:pt x="33" y="64"/>
                    <a:pt x="32" y="63"/>
                    <a:pt x="33" y="64"/>
                  </a:cubicBezTo>
                  <a:cubicBezTo>
                    <a:pt x="34" y="65"/>
                    <a:pt x="34" y="60"/>
                    <a:pt x="35" y="60"/>
                  </a:cubicBezTo>
                  <a:cubicBezTo>
                    <a:pt x="35" y="59"/>
                    <a:pt x="36" y="56"/>
                    <a:pt x="36" y="55"/>
                  </a:cubicBezTo>
                  <a:cubicBezTo>
                    <a:pt x="37" y="56"/>
                    <a:pt x="36" y="56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1"/>
                    <a:pt x="34" y="63"/>
                    <a:pt x="34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5" y="65"/>
                    <a:pt x="36" y="67"/>
                    <a:pt x="36" y="66"/>
                  </a:cubicBezTo>
                  <a:cubicBezTo>
                    <a:pt x="36" y="65"/>
                    <a:pt x="35" y="67"/>
                    <a:pt x="36" y="65"/>
                  </a:cubicBezTo>
                  <a:cubicBezTo>
                    <a:pt x="36" y="65"/>
                    <a:pt x="37" y="62"/>
                    <a:pt x="37" y="63"/>
                  </a:cubicBezTo>
                  <a:cubicBezTo>
                    <a:pt x="37" y="65"/>
                    <a:pt x="37" y="66"/>
                    <a:pt x="37" y="67"/>
                  </a:cubicBezTo>
                  <a:cubicBezTo>
                    <a:pt x="37" y="68"/>
                    <a:pt x="37" y="65"/>
                    <a:pt x="38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0" y="68"/>
                    <a:pt x="42" y="67"/>
                    <a:pt x="45" y="63"/>
                  </a:cubicBezTo>
                  <a:cubicBezTo>
                    <a:pt x="45" y="65"/>
                    <a:pt x="45" y="65"/>
                    <a:pt x="46" y="67"/>
                  </a:cubicBezTo>
                  <a:cubicBezTo>
                    <a:pt x="46" y="66"/>
                    <a:pt x="46" y="65"/>
                    <a:pt x="47" y="6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8"/>
                    <a:pt x="49" y="66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8"/>
                    <a:pt x="50" y="65"/>
                    <a:pt x="50" y="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2" y="65"/>
                    <a:pt x="52" y="67"/>
                  </a:cubicBezTo>
                  <a:cubicBezTo>
                    <a:pt x="52" y="66"/>
                    <a:pt x="52" y="66"/>
                    <a:pt x="52" y="65"/>
                  </a:cubicBezTo>
                  <a:cubicBezTo>
                    <a:pt x="52" y="67"/>
                    <a:pt x="54" y="67"/>
                    <a:pt x="55" y="66"/>
                  </a:cubicBezTo>
                  <a:cubicBezTo>
                    <a:pt x="54" y="65"/>
                    <a:pt x="54" y="65"/>
                    <a:pt x="54" y="63"/>
                  </a:cubicBezTo>
                  <a:cubicBezTo>
                    <a:pt x="54" y="61"/>
                    <a:pt x="55" y="64"/>
                    <a:pt x="55" y="62"/>
                  </a:cubicBezTo>
                  <a:cubicBezTo>
                    <a:pt x="55" y="63"/>
                    <a:pt x="55" y="64"/>
                    <a:pt x="55" y="65"/>
                  </a:cubicBezTo>
                  <a:cubicBezTo>
                    <a:pt x="56" y="68"/>
                    <a:pt x="58" y="65"/>
                    <a:pt x="59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7"/>
                    <a:pt x="62" y="64"/>
                    <a:pt x="63" y="65"/>
                  </a:cubicBezTo>
                  <a:cubicBezTo>
                    <a:pt x="63" y="65"/>
                    <a:pt x="63" y="62"/>
                    <a:pt x="64" y="62"/>
                  </a:cubicBezTo>
                  <a:cubicBezTo>
                    <a:pt x="64" y="60"/>
                    <a:pt x="64" y="64"/>
                    <a:pt x="65" y="66"/>
                  </a:cubicBezTo>
                  <a:cubicBezTo>
                    <a:pt x="65" y="65"/>
                    <a:pt x="65" y="64"/>
                    <a:pt x="66" y="6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3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8" y="66"/>
                    <a:pt x="68" y="65"/>
                  </a:cubicBezTo>
                  <a:cubicBezTo>
                    <a:pt x="68" y="64"/>
                    <a:pt x="69" y="65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6"/>
                    <a:pt x="70" y="63"/>
                    <a:pt x="70" y="62"/>
                  </a:cubicBezTo>
                  <a:cubicBezTo>
                    <a:pt x="71" y="61"/>
                    <a:pt x="71" y="63"/>
                    <a:pt x="71" y="63"/>
                  </a:cubicBezTo>
                  <a:cubicBezTo>
                    <a:pt x="71" y="64"/>
                    <a:pt x="71" y="63"/>
                    <a:pt x="71" y="63"/>
                  </a:cubicBezTo>
                  <a:cubicBezTo>
                    <a:pt x="70" y="65"/>
                    <a:pt x="71" y="64"/>
                    <a:pt x="71" y="65"/>
                  </a:cubicBezTo>
                  <a:cubicBezTo>
                    <a:pt x="71" y="65"/>
                    <a:pt x="71" y="63"/>
                    <a:pt x="72" y="63"/>
                  </a:cubicBezTo>
                  <a:cubicBezTo>
                    <a:pt x="72" y="63"/>
                    <a:pt x="73" y="63"/>
                    <a:pt x="73" y="65"/>
                  </a:cubicBezTo>
                  <a:cubicBezTo>
                    <a:pt x="73" y="64"/>
                    <a:pt x="73" y="64"/>
                    <a:pt x="73" y="63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1"/>
                    <a:pt x="74" y="62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1"/>
                    <a:pt x="75" y="61"/>
                    <a:pt x="75" y="61"/>
                  </a:cubicBezTo>
                  <a:cubicBezTo>
                    <a:pt x="75" y="62"/>
                    <a:pt x="75" y="64"/>
                    <a:pt x="76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3"/>
                    <a:pt x="77" y="63"/>
                    <a:pt x="77" y="64"/>
                  </a:cubicBezTo>
                  <a:cubicBezTo>
                    <a:pt x="78" y="65"/>
                    <a:pt x="78" y="59"/>
                    <a:pt x="79" y="61"/>
                  </a:cubicBezTo>
                  <a:cubicBezTo>
                    <a:pt x="79" y="63"/>
                    <a:pt x="79" y="63"/>
                    <a:pt x="80" y="64"/>
                  </a:cubicBezTo>
                  <a:cubicBezTo>
                    <a:pt x="80" y="63"/>
                    <a:pt x="80" y="63"/>
                    <a:pt x="80" y="62"/>
                  </a:cubicBezTo>
                  <a:cubicBezTo>
                    <a:pt x="80" y="61"/>
                    <a:pt x="80" y="64"/>
                    <a:pt x="79" y="63"/>
                  </a:cubicBezTo>
                  <a:cubicBezTo>
                    <a:pt x="79" y="61"/>
                    <a:pt x="80" y="62"/>
                    <a:pt x="80" y="61"/>
                  </a:cubicBezTo>
                  <a:cubicBezTo>
                    <a:pt x="81" y="66"/>
                    <a:pt x="83" y="62"/>
                    <a:pt x="84" y="64"/>
                  </a:cubicBezTo>
                  <a:cubicBezTo>
                    <a:pt x="84" y="61"/>
                    <a:pt x="85" y="63"/>
                    <a:pt x="85" y="62"/>
                  </a:cubicBezTo>
                  <a:cubicBezTo>
                    <a:pt x="85" y="65"/>
                    <a:pt x="86" y="62"/>
                    <a:pt x="86" y="63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7" y="62"/>
                    <a:pt x="87" y="57"/>
                    <a:pt x="88" y="60"/>
                  </a:cubicBezTo>
                  <a:cubicBezTo>
                    <a:pt x="88" y="60"/>
                    <a:pt x="88" y="61"/>
                    <a:pt x="88" y="62"/>
                  </a:cubicBezTo>
                  <a:cubicBezTo>
                    <a:pt x="89" y="65"/>
                    <a:pt x="89" y="59"/>
                    <a:pt x="90" y="62"/>
                  </a:cubicBezTo>
                  <a:cubicBezTo>
                    <a:pt x="90" y="61"/>
                    <a:pt x="89" y="60"/>
                    <a:pt x="90" y="59"/>
                  </a:cubicBezTo>
                  <a:cubicBezTo>
                    <a:pt x="91" y="60"/>
                    <a:pt x="92" y="61"/>
                    <a:pt x="92" y="62"/>
                  </a:cubicBezTo>
                  <a:cubicBezTo>
                    <a:pt x="92" y="61"/>
                    <a:pt x="92" y="60"/>
                    <a:pt x="92" y="61"/>
                  </a:cubicBezTo>
                  <a:cubicBezTo>
                    <a:pt x="93" y="62"/>
                    <a:pt x="92" y="62"/>
                    <a:pt x="92" y="62"/>
                  </a:cubicBezTo>
                  <a:cubicBezTo>
                    <a:pt x="93" y="63"/>
                    <a:pt x="93" y="61"/>
                    <a:pt x="94" y="60"/>
                  </a:cubicBezTo>
                  <a:cubicBezTo>
                    <a:pt x="94" y="62"/>
                    <a:pt x="95" y="61"/>
                    <a:pt x="96" y="62"/>
                  </a:cubicBezTo>
                  <a:cubicBezTo>
                    <a:pt x="96" y="60"/>
                    <a:pt x="98" y="63"/>
                    <a:pt x="97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0"/>
                    <a:pt x="98" y="58"/>
                    <a:pt x="98" y="5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62"/>
                    <a:pt x="99" y="60"/>
                    <a:pt x="100" y="61"/>
                  </a:cubicBezTo>
                  <a:cubicBezTo>
                    <a:pt x="99" y="59"/>
                    <a:pt x="100" y="61"/>
                    <a:pt x="100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1" y="58"/>
                    <a:pt x="100" y="58"/>
                    <a:pt x="101" y="57"/>
                  </a:cubicBezTo>
                  <a:cubicBezTo>
                    <a:pt x="101" y="57"/>
                    <a:pt x="101" y="60"/>
                    <a:pt x="101" y="59"/>
                  </a:cubicBezTo>
                  <a:cubicBezTo>
                    <a:pt x="102" y="60"/>
                    <a:pt x="102" y="60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59"/>
                    <a:pt x="104" y="59"/>
                  </a:cubicBezTo>
                  <a:cubicBezTo>
                    <a:pt x="106" y="60"/>
                    <a:pt x="108" y="58"/>
                    <a:pt x="108" y="57"/>
                  </a:cubicBezTo>
                  <a:cubicBezTo>
                    <a:pt x="108" y="57"/>
                    <a:pt x="108" y="58"/>
                    <a:pt x="108" y="58"/>
                  </a:cubicBezTo>
                  <a:cubicBezTo>
                    <a:pt x="108" y="57"/>
                    <a:pt x="108" y="56"/>
                    <a:pt x="109" y="57"/>
                  </a:cubicBezTo>
                  <a:cubicBezTo>
                    <a:pt x="109" y="56"/>
                    <a:pt x="109" y="58"/>
                    <a:pt x="110" y="58"/>
                  </a:cubicBezTo>
                  <a:cubicBezTo>
                    <a:pt x="110" y="58"/>
                    <a:pt x="110" y="56"/>
                    <a:pt x="109" y="56"/>
                  </a:cubicBezTo>
                  <a:cubicBezTo>
                    <a:pt x="111" y="59"/>
                    <a:pt x="111" y="55"/>
                    <a:pt x="113" y="56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4" y="56"/>
                    <a:pt x="114" y="55"/>
                    <a:pt x="115" y="53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6" y="55"/>
                    <a:pt x="116" y="54"/>
                  </a:cubicBezTo>
                  <a:cubicBezTo>
                    <a:pt x="115" y="52"/>
                    <a:pt x="116" y="51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17" y="51"/>
                    <a:pt x="117" y="52"/>
                  </a:cubicBezTo>
                  <a:cubicBezTo>
                    <a:pt x="118" y="54"/>
                    <a:pt x="119" y="53"/>
                    <a:pt x="119" y="53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0" y="51"/>
                    <a:pt x="120" y="53"/>
                    <a:pt x="120" y="5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1" y="50"/>
                    <a:pt x="121" y="51"/>
                  </a:cubicBezTo>
                  <a:cubicBezTo>
                    <a:pt x="122" y="50"/>
                    <a:pt x="122" y="47"/>
                    <a:pt x="122" y="45"/>
                  </a:cubicBezTo>
                  <a:cubicBezTo>
                    <a:pt x="122" y="46"/>
                    <a:pt x="123" y="44"/>
                    <a:pt x="123" y="44"/>
                  </a:cubicBezTo>
                  <a:cubicBezTo>
                    <a:pt x="124" y="45"/>
                    <a:pt x="123" y="44"/>
                    <a:pt x="123" y="4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7"/>
                    <a:pt x="125" y="49"/>
                    <a:pt x="125" y="50"/>
                  </a:cubicBezTo>
                  <a:cubicBezTo>
                    <a:pt x="125" y="49"/>
                    <a:pt x="126" y="49"/>
                    <a:pt x="127" y="50"/>
                  </a:cubicBezTo>
                  <a:cubicBezTo>
                    <a:pt x="126" y="47"/>
                    <a:pt x="128" y="48"/>
                    <a:pt x="127" y="45"/>
                  </a:cubicBezTo>
                  <a:cubicBezTo>
                    <a:pt x="128" y="45"/>
                    <a:pt x="128" y="47"/>
                    <a:pt x="129" y="48"/>
                  </a:cubicBezTo>
                  <a:cubicBezTo>
                    <a:pt x="129" y="46"/>
                    <a:pt x="131" y="47"/>
                    <a:pt x="131" y="4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6"/>
                    <a:pt x="134" y="46"/>
                    <a:pt x="133" y="43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5" y="45"/>
                    <a:pt x="133" y="42"/>
                    <a:pt x="134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3"/>
                    <a:pt x="136" y="45"/>
                    <a:pt x="136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7" y="41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4"/>
                    <a:pt x="138" y="41"/>
                    <a:pt x="139" y="41"/>
                  </a:cubicBezTo>
                  <a:cubicBezTo>
                    <a:pt x="139" y="42"/>
                    <a:pt x="140" y="42"/>
                    <a:pt x="139" y="42"/>
                  </a:cubicBezTo>
                  <a:cubicBezTo>
                    <a:pt x="139" y="41"/>
                    <a:pt x="140" y="41"/>
                    <a:pt x="140" y="40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5" y="41"/>
                    <a:pt x="148" y="39"/>
                    <a:pt x="150" y="36"/>
                  </a:cubicBezTo>
                  <a:cubicBezTo>
                    <a:pt x="152" y="38"/>
                    <a:pt x="150" y="38"/>
                    <a:pt x="151" y="39"/>
                  </a:cubicBezTo>
                  <a:cubicBezTo>
                    <a:pt x="150" y="37"/>
                    <a:pt x="151" y="38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3" y="38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5"/>
                    <a:pt x="155" y="38"/>
                    <a:pt x="154" y="36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4" y="35"/>
                    <a:pt x="156" y="37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7" y="36"/>
                    <a:pt x="156" y="32"/>
                    <a:pt x="157" y="34"/>
                  </a:cubicBezTo>
                  <a:cubicBezTo>
                    <a:pt x="157" y="33"/>
                    <a:pt x="158" y="32"/>
                    <a:pt x="157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0" y="30"/>
                    <a:pt x="163" y="29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4"/>
                    <a:pt x="167" y="27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1"/>
                    <a:pt x="167" y="21"/>
                    <a:pt x="166" y="20"/>
                  </a:cubicBezTo>
                  <a:cubicBezTo>
                    <a:pt x="166" y="21"/>
                    <a:pt x="166" y="21"/>
                    <a:pt x="167" y="21"/>
                  </a:cubicBezTo>
                  <a:cubicBezTo>
                    <a:pt x="167" y="21"/>
                    <a:pt x="166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0"/>
                    <a:pt x="176" y="17"/>
                    <a:pt x="174" y="13"/>
                  </a:cubicBezTo>
                  <a:cubicBezTo>
                    <a:pt x="174" y="12"/>
                    <a:pt x="177" y="14"/>
                    <a:pt x="177" y="14"/>
                  </a:cubicBezTo>
                  <a:cubicBezTo>
                    <a:pt x="175" y="10"/>
                    <a:pt x="181" y="9"/>
                    <a:pt x="177" y="5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lose/>
                  <a:moveTo>
                    <a:pt x="6" y="35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lose/>
                  <a:moveTo>
                    <a:pt x="9" y="32"/>
                  </a:moveTo>
                  <a:cubicBezTo>
                    <a:pt x="9" y="33"/>
                    <a:pt x="8" y="33"/>
                    <a:pt x="8" y="33"/>
                  </a:cubicBezTo>
                  <a:cubicBezTo>
                    <a:pt x="9" y="31"/>
                    <a:pt x="10" y="31"/>
                    <a:pt x="10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2"/>
                  </a:cubicBezTo>
                  <a:close/>
                  <a:moveTo>
                    <a:pt x="7" y="35"/>
                  </a:move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8" y="36"/>
                    <a:pt x="7" y="35"/>
                  </a:cubicBezTo>
                  <a:close/>
                  <a:moveTo>
                    <a:pt x="9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6"/>
                    <a:pt x="9" y="36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chenying0907 435"/>
            <p:cNvSpPr/>
            <p:nvPr/>
          </p:nvSpPr>
          <p:spPr bwMode="auto">
            <a:xfrm>
              <a:off x="3712" y="2809"/>
              <a:ext cx="4" cy="2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2 w 2"/>
                <a:gd name="T5" fmla="*/ 0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chenying0907 436"/>
            <p:cNvSpPr>
              <a:spLocks noEditPoints="1"/>
            </p:cNvSpPr>
            <p:nvPr/>
          </p:nvSpPr>
          <p:spPr bwMode="auto">
            <a:xfrm>
              <a:off x="3434" y="1624"/>
              <a:ext cx="862" cy="1213"/>
            </a:xfrm>
            <a:custGeom>
              <a:avLst/>
              <a:gdLst>
                <a:gd name="T0" fmla="*/ 172 w 406"/>
                <a:gd name="T1" fmla="*/ 570 h 572"/>
                <a:gd name="T2" fmla="*/ 205 w 406"/>
                <a:gd name="T3" fmla="*/ 568 h 572"/>
                <a:gd name="T4" fmla="*/ 239 w 406"/>
                <a:gd name="T5" fmla="*/ 564 h 572"/>
                <a:gd name="T6" fmla="*/ 281 w 406"/>
                <a:gd name="T7" fmla="*/ 547 h 572"/>
                <a:gd name="T8" fmla="*/ 300 w 406"/>
                <a:gd name="T9" fmla="*/ 522 h 572"/>
                <a:gd name="T10" fmla="*/ 204 w 406"/>
                <a:gd name="T11" fmla="*/ 395 h 572"/>
                <a:gd name="T12" fmla="*/ 207 w 406"/>
                <a:gd name="T13" fmla="*/ 339 h 572"/>
                <a:gd name="T14" fmla="*/ 214 w 406"/>
                <a:gd name="T15" fmla="*/ 279 h 572"/>
                <a:gd name="T16" fmla="*/ 177 w 406"/>
                <a:gd name="T17" fmla="*/ 304 h 572"/>
                <a:gd name="T18" fmla="*/ 184 w 406"/>
                <a:gd name="T19" fmla="*/ 298 h 572"/>
                <a:gd name="T20" fmla="*/ 197 w 406"/>
                <a:gd name="T21" fmla="*/ 321 h 572"/>
                <a:gd name="T22" fmla="*/ 186 w 406"/>
                <a:gd name="T23" fmla="*/ 337 h 572"/>
                <a:gd name="T24" fmla="*/ 190 w 406"/>
                <a:gd name="T25" fmla="*/ 347 h 572"/>
                <a:gd name="T26" fmla="*/ 189 w 406"/>
                <a:gd name="T27" fmla="*/ 365 h 572"/>
                <a:gd name="T28" fmla="*/ 189 w 406"/>
                <a:gd name="T29" fmla="*/ 382 h 572"/>
                <a:gd name="T30" fmla="*/ 194 w 406"/>
                <a:gd name="T31" fmla="*/ 401 h 572"/>
                <a:gd name="T32" fmla="*/ 198 w 406"/>
                <a:gd name="T33" fmla="*/ 426 h 572"/>
                <a:gd name="T34" fmla="*/ 92 w 406"/>
                <a:gd name="T35" fmla="*/ 277 h 572"/>
                <a:gd name="T36" fmla="*/ 68 w 406"/>
                <a:gd name="T37" fmla="*/ 218 h 572"/>
                <a:gd name="T38" fmla="*/ 189 w 406"/>
                <a:gd name="T39" fmla="*/ 198 h 572"/>
                <a:gd name="T40" fmla="*/ 299 w 406"/>
                <a:gd name="T41" fmla="*/ 279 h 572"/>
                <a:gd name="T42" fmla="*/ 240 w 406"/>
                <a:gd name="T43" fmla="*/ 425 h 572"/>
                <a:gd name="T44" fmla="*/ 250 w 406"/>
                <a:gd name="T45" fmla="*/ 401 h 572"/>
                <a:gd name="T46" fmla="*/ 257 w 406"/>
                <a:gd name="T47" fmla="*/ 380 h 572"/>
                <a:gd name="T48" fmla="*/ 262 w 406"/>
                <a:gd name="T49" fmla="*/ 342 h 572"/>
                <a:gd name="T50" fmla="*/ 279 w 406"/>
                <a:gd name="T51" fmla="*/ 305 h 572"/>
                <a:gd name="T52" fmla="*/ 323 w 406"/>
                <a:gd name="T53" fmla="*/ 287 h 572"/>
                <a:gd name="T54" fmla="*/ 345 w 406"/>
                <a:gd name="T55" fmla="*/ 231 h 572"/>
                <a:gd name="T56" fmla="*/ 313 w 406"/>
                <a:gd name="T57" fmla="*/ 163 h 572"/>
                <a:gd name="T58" fmla="*/ 199 w 406"/>
                <a:gd name="T59" fmla="*/ 120 h 572"/>
                <a:gd name="T60" fmla="*/ 99 w 406"/>
                <a:gd name="T61" fmla="*/ 189 h 572"/>
                <a:gd name="T62" fmla="*/ 67 w 406"/>
                <a:gd name="T63" fmla="*/ 156 h 572"/>
                <a:gd name="T64" fmla="*/ 18 w 406"/>
                <a:gd name="T65" fmla="*/ 247 h 572"/>
                <a:gd name="T66" fmla="*/ 17 w 406"/>
                <a:gd name="T67" fmla="*/ 216 h 572"/>
                <a:gd name="T68" fmla="*/ 18 w 406"/>
                <a:gd name="T69" fmla="*/ 212 h 572"/>
                <a:gd name="T70" fmla="*/ 18 w 406"/>
                <a:gd name="T71" fmla="*/ 213 h 572"/>
                <a:gd name="T72" fmla="*/ 20 w 406"/>
                <a:gd name="T73" fmla="*/ 216 h 572"/>
                <a:gd name="T74" fmla="*/ 36 w 406"/>
                <a:gd name="T75" fmla="*/ 256 h 572"/>
                <a:gd name="T76" fmla="*/ 80 w 406"/>
                <a:gd name="T77" fmla="*/ 293 h 572"/>
                <a:gd name="T78" fmla="*/ 143 w 406"/>
                <a:gd name="T79" fmla="*/ 304 h 572"/>
                <a:gd name="T80" fmla="*/ 162 w 406"/>
                <a:gd name="T81" fmla="*/ 375 h 572"/>
                <a:gd name="T82" fmla="*/ 177 w 406"/>
                <a:gd name="T83" fmla="*/ 504 h 572"/>
                <a:gd name="T84" fmla="*/ 192 w 406"/>
                <a:gd name="T85" fmla="*/ 530 h 572"/>
                <a:gd name="T86" fmla="*/ 191 w 406"/>
                <a:gd name="T87" fmla="*/ 504 h 572"/>
                <a:gd name="T88" fmla="*/ 192 w 406"/>
                <a:gd name="T89" fmla="*/ 486 h 572"/>
                <a:gd name="T90" fmla="*/ 194 w 406"/>
                <a:gd name="T91" fmla="*/ 451 h 572"/>
                <a:gd name="T92" fmla="*/ 220 w 406"/>
                <a:gd name="T93" fmla="*/ 447 h 572"/>
                <a:gd name="T94" fmla="*/ 240 w 406"/>
                <a:gd name="T95" fmla="*/ 469 h 572"/>
                <a:gd name="T96" fmla="*/ 247 w 406"/>
                <a:gd name="T97" fmla="*/ 543 h 572"/>
                <a:gd name="T98" fmla="*/ 146 w 406"/>
                <a:gd name="T99" fmla="*/ 545 h 572"/>
                <a:gd name="T100" fmla="*/ 137 w 406"/>
                <a:gd name="T101" fmla="*/ 524 h 572"/>
                <a:gd name="T102" fmla="*/ 130 w 406"/>
                <a:gd name="T103" fmla="*/ 553 h 572"/>
                <a:gd name="T104" fmla="*/ 193 w 406"/>
                <a:gd name="T105" fmla="*/ 309 h 572"/>
                <a:gd name="T106" fmla="*/ 196 w 406"/>
                <a:gd name="T107" fmla="*/ 303 h 572"/>
                <a:gd name="T108" fmla="*/ 209 w 406"/>
                <a:gd name="T109" fmla="*/ 295 h 572"/>
                <a:gd name="T110" fmla="*/ 218 w 406"/>
                <a:gd name="T111" fmla="*/ 301 h 572"/>
                <a:gd name="T112" fmla="*/ 221 w 406"/>
                <a:gd name="T113" fmla="*/ 307 h 572"/>
                <a:gd name="T114" fmla="*/ 211 w 406"/>
                <a:gd name="T115" fmla="*/ 310 h 572"/>
                <a:gd name="T116" fmla="*/ 222 w 406"/>
                <a:gd name="T117" fmla="*/ 307 h 572"/>
                <a:gd name="T118" fmla="*/ 191 w 406"/>
                <a:gd name="T119" fmla="*/ 185 h 572"/>
                <a:gd name="T120" fmla="*/ 63 w 406"/>
                <a:gd name="T121" fmla="*/ 186 h 572"/>
                <a:gd name="T122" fmla="*/ 22 w 406"/>
                <a:gd name="T123" fmla="*/ 214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6" h="572">
                  <a:moveTo>
                    <a:pt x="135" y="564"/>
                  </a:moveTo>
                  <a:cubicBezTo>
                    <a:pt x="136" y="564"/>
                    <a:pt x="137" y="565"/>
                    <a:pt x="137" y="564"/>
                  </a:cubicBezTo>
                  <a:cubicBezTo>
                    <a:pt x="137" y="565"/>
                    <a:pt x="137" y="565"/>
                    <a:pt x="137" y="565"/>
                  </a:cubicBezTo>
                  <a:cubicBezTo>
                    <a:pt x="138" y="565"/>
                    <a:pt x="140" y="563"/>
                    <a:pt x="139" y="566"/>
                  </a:cubicBezTo>
                  <a:cubicBezTo>
                    <a:pt x="140" y="563"/>
                    <a:pt x="139" y="565"/>
                    <a:pt x="138" y="564"/>
                  </a:cubicBezTo>
                  <a:cubicBezTo>
                    <a:pt x="139" y="562"/>
                    <a:pt x="140" y="563"/>
                    <a:pt x="141" y="562"/>
                  </a:cubicBezTo>
                  <a:cubicBezTo>
                    <a:pt x="139" y="565"/>
                    <a:pt x="142" y="563"/>
                    <a:pt x="142" y="564"/>
                  </a:cubicBezTo>
                  <a:cubicBezTo>
                    <a:pt x="142" y="565"/>
                    <a:pt x="142" y="565"/>
                    <a:pt x="142" y="566"/>
                  </a:cubicBezTo>
                  <a:cubicBezTo>
                    <a:pt x="143" y="564"/>
                    <a:pt x="143" y="564"/>
                    <a:pt x="143" y="564"/>
                  </a:cubicBezTo>
                  <a:cubicBezTo>
                    <a:pt x="142" y="568"/>
                    <a:pt x="145" y="564"/>
                    <a:pt x="145" y="566"/>
                  </a:cubicBezTo>
                  <a:cubicBezTo>
                    <a:pt x="144" y="566"/>
                    <a:pt x="144" y="568"/>
                    <a:pt x="144" y="569"/>
                  </a:cubicBezTo>
                  <a:cubicBezTo>
                    <a:pt x="144" y="566"/>
                    <a:pt x="146" y="566"/>
                    <a:pt x="147" y="564"/>
                  </a:cubicBezTo>
                  <a:cubicBezTo>
                    <a:pt x="148" y="565"/>
                    <a:pt x="145" y="567"/>
                    <a:pt x="145" y="569"/>
                  </a:cubicBezTo>
                  <a:cubicBezTo>
                    <a:pt x="146" y="567"/>
                    <a:pt x="146" y="571"/>
                    <a:pt x="147" y="568"/>
                  </a:cubicBezTo>
                  <a:cubicBezTo>
                    <a:pt x="147" y="567"/>
                    <a:pt x="148" y="567"/>
                    <a:pt x="149" y="566"/>
                  </a:cubicBezTo>
                  <a:cubicBezTo>
                    <a:pt x="150" y="566"/>
                    <a:pt x="148" y="567"/>
                    <a:pt x="148" y="568"/>
                  </a:cubicBezTo>
                  <a:cubicBezTo>
                    <a:pt x="149" y="568"/>
                    <a:pt x="150" y="566"/>
                    <a:pt x="150" y="565"/>
                  </a:cubicBezTo>
                  <a:cubicBezTo>
                    <a:pt x="150" y="566"/>
                    <a:pt x="152" y="564"/>
                    <a:pt x="152" y="565"/>
                  </a:cubicBezTo>
                  <a:cubicBezTo>
                    <a:pt x="152" y="567"/>
                    <a:pt x="150" y="566"/>
                    <a:pt x="150" y="567"/>
                  </a:cubicBezTo>
                  <a:cubicBezTo>
                    <a:pt x="152" y="568"/>
                    <a:pt x="152" y="563"/>
                    <a:pt x="154" y="563"/>
                  </a:cubicBezTo>
                  <a:cubicBezTo>
                    <a:pt x="153" y="562"/>
                    <a:pt x="155" y="559"/>
                    <a:pt x="155" y="558"/>
                  </a:cubicBezTo>
                  <a:cubicBezTo>
                    <a:pt x="157" y="560"/>
                    <a:pt x="155" y="559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5" y="564"/>
                    <a:pt x="152" y="566"/>
                    <a:pt x="153" y="568"/>
                  </a:cubicBezTo>
                  <a:cubicBezTo>
                    <a:pt x="154" y="567"/>
                    <a:pt x="154" y="567"/>
                    <a:pt x="154" y="567"/>
                  </a:cubicBezTo>
                  <a:cubicBezTo>
                    <a:pt x="153" y="568"/>
                    <a:pt x="153" y="569"/>
                    <a:pt x="153" y="570"/>
                  </a:cubicBezTo>
                  <a:cubicBezTo>
                    <a:pt x="153" y="568"/>
                    <a:pt x="154" y="570"/>
                    <a:pt x="155" y="570"/>
                  </a:cubicBezTo>
                  <a:cubicBezTo>
                    <a:pt x="155" y="568"/>
                    <a:pt x="154" y="570"/>
                    <a:pt x="154" y="569"/>
                  </a:cubicBezTo>
                  <a:cubicBezTo>
                    <a:pt x="155" y="568"/>
                    <a:pt x="156" y="566"/>
                    <a:pt x="157" y="567"/>
                  </a:cubicBezTo>
                  <a:cubicBezTo>
                    <a:pt x="156" y="568"/>
                    <a:pt x="157" y="569"/>
                    <a:pt x="156" y="570"/>
                  </a:cubicBezTo>
                  <a:cubicBezTo>
                    <a:pt x="157" y="571"/>
                    <a:pt x="157" y="568"/>
                    <a:pt x="157" y="569"/>
                  </a:cubicBezTo>
                  <a:cubicBezTo>
                    <a:pt x="157" y="570"/>
                    <a:pt x="157" y="570"/>
                    <a:pt x="157" y="570"/>
                  </a:cubicBezTo>
                  <a:cubicBezTo>
                    <a:pt x="160" y="571"/>
                    <a:pt x="164" y="571"/>
                    <a:pt x="166" y="567"/>
                  </a:cubicBezTo>
                  <a:cubicBezTo>
                    <a:pt x="166" y="569"/>
                    <a:pt x="167" y="569"/>
                    <a:pt x="169" y="570"/>
                  </a:cubicBezTo>
                  <a:cubicBezTo>
                    <a:pt x="168" y="570"/>
                    <a:pt x="169" y="569"/>
                    <a:pt x="169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0" y="572"/>
                    <a:pt x="172" y="570"/>
                    <a:pt x="172" y="569"/>
                  </a:cubicBezTo>
                  <a:cubicBezTo>
                    <a:pt x="172" y="570"/>
                    <a:pt x="172" y="570"/>
                    <a:pt x="172" y="570"/>
                  </a:cubicBezTo>
                  <a:cubicBezTo>
                    <a:pt x="173" y="571"/>
                    <a:pt x="173" y="569"/>
                    <a:pt x="173" y="568"/>
                  </a:cubicBezTo>
                  <a:cubicBezTo>
                    <a:pt x="174" y="570"/>
                    <a:pt x="174" y="570"/>
                    <a:pt x="174" y="570"/>
                  </a:cubicBezTo>
                  <a:cubicBezTo>
                    <a:pt x="174" y="569"/>
                    <a:pt x="174" y="569"/>
                    <a:pt x="174" y="569"/>
                  </a:cubicBezTo>
                  <a:cubicBezTo>
                    <a:pt x="174" y="568"/>
                    <a:pt x="175" y="568"/>
                    <a:pt x="175" y="570"/>
                  </a:cubicBezTo>
                  <a:cubicBezTo>
                    <a:pt x="175" y="570"/>
                    <a:pt x="176" y="569"/>
                    <a:pt x="175" y="569"/>
                  </a:cubicBezTo>
                  <a:cubicBezTo>
                    <a:pt x="176" y="570"/>
                    <a:pt x="178" y="570"/>
                    <a:pt x="179" y="569"/>
                  </a:cubicBezTo>
                  <a:cubicBezTo>
                    <a:pt x="178" y="569"/>
                    <a:pt x="178" y="568"/>
                    <a:pt x="178" y="567"/>
                  </a:cubicBezTo>
                  <a:cubicBezTo>
                    <a:pt x="178" y="564"/>
                    <a:pt x="179" y="567"/>
                    <a:pt x="179" y="566"/>
                  </a:cubicBezTo>
                  <a:cubicBezTo>
                    <a:pt x="179" y="567"/>
                    <a:pt x="180" y="567"/>
                    <a:pt x="179" y="568"/>
                  </a:cubicBezTo>
                  <a:cubicBezTo>
                    <a:pt x="181" y="571"/>
                    <a:pt x="183" y="569"/>
                    <a:pt x="184" y="569"/>
                  </a:cubicBezTo>
                  <a:cubicBezTo>
                    <a:pt x="185" y="568"/>
                    <a:pt x="185" y="568"/>
                    <a:pt x="185" y="568"/>
                  </a:cubicBezTo>
                  <a:cubicBezTo>
                    <a:pt x="186" y="570"/>
                    <a:pt x="188" y="568"/>
                    <a:pt x="189" y="569"/>
                  </a:cubicBezTo>
                  <a:cubicBezTo>
                    <a:pt x="189" y="568"/>
                    <a:pt x="189" y="565"/>
                    <a:pt x="190" y="565"/>
                  </a:cubicBezTo>
                  <a:cubicBezTo>
                    <a:pt x="190" y="563"/>
                    <a:pt x="190" y="567"/>
                    <a:pt x="191" y="569"/>
                  </a:cubicBezTo>
                  <a:cubicBezTo>
                    <a:pt x="191" y="568"/>
                    <a:pt x="192" y="567"/>
                    <a:pt x="192" y="567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2" y="567"/>
                    <a:pt x="193" y="566"/>
                    <a:pt x="194" y="567"/>
                  </a:cubicBezTo>
                  <a:cubicBezTo>
                    <a:pt x="194" y="567"/>
                    <a:pt x="194" y="567"/>
                    <a:pt x="194" y="567"/>
                  </a:cubicBezTo>
                  <a:cubicBezTo>
                    <a:pt x="194" y="567"/>
                    <a:pt x="195" y="569"/>
                    <a:pt x="195" y="568"/>
                  </a:cubicBezTo>
                  <a:cubicBezTo>
                    <a:pt x="195" y="567"/>
                    <a:pt x="196" y="568"/>
                    <a:pt x="196" y="566"/>
                  </a:cubicBezTo>
                  <a:cubicBezTo>
                    <a:pt x="197" y="567"/>
                    <a:pt x="197" y="567"/>
                    <a:pt x="197" y="567"/>
                  </a:cubicBezTo>
                  <a:cubicBezTo>
                    <a:pt x="197" y="565"/>
                    <a:pt x="197" y="565"/>
                    <a:pt x="197" y="565"/>
                  </a:cubicBezTo>
                  <a:cubicBezTo>
                    <a:pt x="197" y="566"/>
                    <a:pt x="197" y="566"/>
                    <a:pt x="197" y="566"/>
                  </a:cubicBezTo>
                  <a:cubicBezTo>
                    <a:pt x="197" y="568"/>
                    <a:pt x="197" y="568"/>
                    <a:pt x="197" y="568"/>
                  </a:cubicBezTo>
                  <a:cubicBezTo>
                    <a:pt x="198" y="569"/>
                    <a:pt x="197" y="566"/>
                    <a:pt x="198" y="565"/>
                  </a:cubicBezTo>
                  <a:cubicBezTo>
                    <a:pt x="198" y="564"/>
                    <a:pt x="198" y="566"/>
                    <a:pt x="199" y="566"/>
                  </a:cubicBezTo>
                  <a:cubicBezTo>
                    <a:pt x="198" y="567"/>
                    <a:pt x="198" y="566"/>
                    <a:pt x="198" y="566"/>
                  </a:cubicBezTo>
                  <a:cubicBezTo>
                    <a:pt x="198" y="568"/>
                    <a:pt x="198" y="567"/>
                    <a:pt x="199" y="568"/>
                  </a:cubicBezTo>
                  <a:cubicBezTo>
                    <a:pt x="199" y="568"/>
                    <a:pt x="199" y="566"/>
                    <a:pt x="199" y="566"/>
                  </a:cubicBezTo>
                  <a:cubicBezTo>
                    <a:pt x="200" y="566"/>
                    <a:pt x="201" y="566"/>
                    <a:pt x="200" y="568"/>
                  </a:cubicBezTo>
                  <a:cubicBezTo>
                    <a:pt x="201" y="567"/>
                    <a:pt x="201" y="567"/>
                    <a:pt x="201" y="566"/>
                  </a:cubicBezTo>
                  <a:cubicBezTo>
                    <a:pt x="201" y="566"/>
                    <a:pt x="200" y="565"/>
                    <a:pt x="200" y="564"/>
                  </a:cubicBezTo>
                  <a:cubicBezTo>
                    <a:pt x="201" y="564"/>
                    <a:pt x="201" y="564"/>
                    <a:pt x="201" y="564"/>
                  </a:cubicBezTo>
                  <a:cubicBezTo>
                    <a:pt x="201" y="565"/>
                    <a:pt x="201" y="565"/>
                    <a:pt x="201" y="565"/>
                  </a:cubicBezTo>
                  <a:cubicBezTo>
                    <a:pt x="201" y="564"/>
                    <a:pt x="202" y="565"/>
                    <a:pt x="202" y="563"/>
                  </a:cubicBezTo>
                  <a:cubicBezTo>
                    <a:pt x="202" y="565"/>
                    <a:pt x="202" y="565"/>
                    <a:pt x="202" y="565"/>
                  </a:cubicBezTo>
                  <a:cubicBezTo>
                    <a:pt x="203" y="564"/>
                    <a:pt x="203" y="564"/>
                    <a:pt x="204" y="564"/>
                  </a:cubicBezTo>
                  <a:cubicBezTo>
                    <a:pt x="204" y="566"/>
                    <a:pt x="204" y="568"/>
                    <a:pt x="205" y="568"/>
                  </a:cubicBezTo>
                  <a:cubicBezTo>
                    <a:pt x="205" y="566"/>
                    <a:pt x="205" y="566"/>
                    <a:pt x="205" y="566"/>
                  </a:cubicBezTo>
                  <a:cubicBezTo>
                    <a:pt x="206" y="566"/>
                    <a:pt x="206" y="566"/>
                    <a:pt x="206" y="567"/>
                  </a:cubicBezTo>
                  <a:cubicBezTo>
                    <a:pt x="207" y="568"/>
                    <a:pt x="207" y="562"/>
                    <a:pt x="209" y="564"/>
                  </a:cubicBezTo>
                  <a:cubicBezTo>
                    <a:pt x="208" y="566"/>
                    <a:pt x="209" y="566"/>
                    <a:pt x="209" y="567"/>
                  </a:cubicBezTo>
                  <a:cubicBezTo>
                    <a:pt x="209" y="566"/>
                    <a:pt x="209" y="566"/>
                    <a:pt x="209" y="566"/>
                  </a:cubicBezTo>
                  <a:cubicBezTo>
                    <a:pt x="209" y="565"/>
                    <a:pt x="209" y="567"/>
                    <a:pt x="209" y="566"/>
                  </a:cubicBezTo>
                  <a:cubicBezTo>
                    <a:pt x="208" y="564"/>
                    <a:pt x="209" y="565"/>
                    <a:pt x="209" y="564"/>
                  </a:cubicBezTo>
                  <a:cubicBezTo>
                    <a:pt x="211" y="569"/>
                    <a:pt x="213" y="565"/>
                    <a:pt x="215" y="567"/>
                  </a:cubicBezTo>
                  <a:cubicBezTo>
                    <a:pt x="215" y="565"/>
                    <a:pt x="216" y="567"/>
                    <a:pt x="216" y="566"/>
                  </a:cubicBezTo>
                  <a:cubicBezTo>
                    <a:pt x="216" y="568"/>
                    <a:pt x="217" y="565"/>
                    <a:pt x="217" y="567"/>
                  </a:cubicBezTo>
                  <a:cubicBezTo>
                    <a:pt x="217" y="564"/>
                    <a:pt x="217" y="564"/>
                    <a:pt x="217" y="564"/>
                  </a:cubicBezTo>
                  <a:cubicBezTo>
                    <a:pt x="218" y="566"/>
                    <a:pt x="218" y="560"/>
                    <a:pt x="219" y="563"/>
                  </a:cubicBezTo>
                  <a:cubicBezTo>
                    <a:pt x="220" y="564"/>
                    <a:pt x="219" y="565"/>
                    <a:pt x="219" y="565"/>
                  </a:cubicBezTo>
                  <a:cubicBezTo>
                    <a:pt x="220" y="568"/>
                    <a:pt x="221" y="563"/>
                    <a:pt x="222" y="566"/>
                  </a:cubicBezTo>
                  <a:cubicBezTo>
                    <a:pt x="222" y="565"/>
                    <a:pt x="221" y="563"/>
                    <a:pt x="222" y="562"/>
                  </a:cubicBezTo>
                  <a:cubicBezTo>
                    <a:pt x="223" y="563"/>
                    <a:pt x="224" y="565"/>
                    <a:pt x="224" y="565"/>
                  </a:cubicBezTo>
                  <a:cubicBezTo>
                    <a:pt x="224" y="565"/>
                    <a:pt x="224" y="564"/>
                    <a:pt x="225" y="565"/>
                  </a:cubicBezTo>
                  <a:cubicBezTo>
                    <a:pt x="225" y="565"/>
                    <a:pt x="225" y="565"/>
                    <a:pt x="225" y="566"/>
                  </a:cubicBezTo>
                  <a:cubicBezTo>
                    <a:pt x="226" y="566"/>
                    <a:pt x="226" y="565"/>
                    <a:pt x="227" y="564"/>
                  </a:cubicBezTo>
                  <a:cubicBezTo>
                    <a:pt x="227" y="566"/>
                    <a:pt x="229" y="565"/>
                    <a:pt x="230" y="566"/>
                  </a:cubicBezTo>
                  <a:cubicBezTo>
                    <a:pt x="230" y="563"/>
                    <a:pt x="231" y="567"/>
                    <a:pt x="231" y="564"/>
                  </a:cubicBezTo>
                  <a:cubicBezTo>
                    <a:pt x="231" y="564"/>
                    <a:pt x="231" y="564"/>
                    <a:pt x="231" y="564"/>
                  </a:cubicBezTo>
                  <a:cubicBezTo>
                    <a:pt x="232" y="564"/>
                    <a:pt x="232" y="562"/>
                    <a:pt x="232" y="561"/>
                  </a:cubicBezTo>
                  <a:cubicBezTo>
                    <a:pt x="232" y="563"/>
                    <a:pt x="232" y="563"/>
                    <a:pt x="232" y="563"/>
                  </a:cubicBezTo>
                  <a:cubicBezTo>
                    <a:pt x="232" y="566"/>
                    <a:pt x="234" y="564"/>
                    <a:pt x="234" y="565"/>
                  </a:cubicBezTo>
                  <a:cubicBezTo>
                    <a:pt x="233" y="563"/>
                    <a:pt x="234" y="565"/>
                    <a:pt x="234" y="563"/>
                  </a:cubicBezTo>
                  <a:cubicBezTo>
                    <a:pt x="235" y="563"/>
                    <a:pt x="235" y="563"/>
                    <a:pt x="235" y="563"/>
                  </a:cubicBezTo>
                  <a:cubicBezTo>
                    <a:pt x="235" y="562"/>
                    <a:pt x="235" y="562"/>
                    <a:pt x="236" y="561"/>
                  </a:cubicBezTo>
                  <a:cubicBezTo>
                    <a:pt x="236" y="561"/>
                    <a:pt x="236" y="564"/>
                    <a:pt x="236" y="563"/>
                  </a:cubicBezTo>
                  <a:cubicBezTo>
                    <a:pt x="237" y="564"/>
                    <a:pt x="237" y="564"/>
                    <a:pt x="237" y="563"/>
                  </a:cubicBezTo>
                  <a:cubicBezTo>
                    <a:pt x="237" y="563"/>
                    <a:pt x="237" y="563"/>
                    <a:pt x="237" y="563"/>
                  </a:cubicBezTo>
                  <a:cubicBezTo>
                    <a:pt x="237" y="563"/>
                    <a:pt x="237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4"/>
                    <a:pt x="238" y="563"/>
                    <a:pt x="238" y="563"/>
                  </a:cubicBezTo>
                  <a:cubicBezTo>
                    <a:pt x="238" y="563"/>
                    <a:pt x="239" y="563"/>
                    <a:pt x="239" y="564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39" y="565"/>
                    <a:pt x="240" y="563"/>
                    <a:pt x="240" y="563"/>
                  </a:cubicBezTo>
                  <a:cubicBezTo>
                    <a:pt x="242" y="564"/>
                    <a:pt x="244" y="562"/>
                    <a:pt x="245" y="561"/>
                  </a:cubicBezTo>
                  <a:cubicBezTo>
                    <a:pt x="244" y="561"/>
                    <a:pt x="244" y="562"/>
                    <a:pt x="244" y="562"/>
                  </a:cubicBezTo>
                  <a:cubicBezTo>
                    <a:pt x="245" y="561"/>
                    <a:pt x="245" y="560"/>
                    <a:pt x="245" y="561"/>
                  </a:cubicBezTo>
                  <a:cubicBezTo>
                    <a:pt x="246" y="560"/>
                    <a:pt x="246" y="562"/>
                    <a:pt x="247" y="562"/>
                  </a:cubicBezTo>
                  <a:cubicBezTo>
                    <a:pt x="247" y="562"/>
                    <a:pt x="247" y="560"/>
                    <a:pt x="247" y="561"/>
                  </a:cubicBezTo>
                  <a:cubicBezTo>
                    <a:pt x="248" y="563"/>
                    <a:pt x="249" y="559"/>
                    <a:pt x="251" y="560"/>
                  </a:cubicBezTo>
                  <a:cubicBezTo>
                    <a:pt x="251" y="560"/>
                    <a:pt x="251" y="561"/>
                    <a:pt x="251" y="561"/>
                  </a:cubicBezTo>
                  <a:cubicBezTo>
                    <a:pt x="252" y="560"/>
                    <a:pt x="253" y="560"/>
                    <a:pt x="253" y="558"/>
                  </a:cubicBezTo>
                  <a:cubicBezTo>
                    <a:pt x="253" y="559"/>
                    <a:pt x="253" y="559"/>
                    <a:pt x="253" y="559"/>
                  </a:cubicBezTo>
                  <a:cubicBezTo>
                    <a:pt x="254" y="559"/>
                    <a:pt x="255" y="559"/>
                    <a:pt x="255" y="557"/>
                  </a:cubicBezTo>
                  <a:cubicBezTo>
                    <a:pt x="254" y="557"/>
                    <a:pt x="255" y="558"/>
                    <a:pt x="255" y="558"/>
                  </a:cubicBezTo>
                  <a:cubicBezTo>
                    <a:pt x="254" y="557"/>
                    <a:pt x="255" y="555"/>
                    <a:pt x="255" y="555"/>
                  </a:cubicBezTo>
                  <a:cubicBezTo>
                    <a:pt x="255" y="556"/>
                    <a:pt x="255" y="556"/>
                    <a:pt x="255" y="556"/>
                  </a:cubicBezTo>
                  <a:cubicBezTo>
                    <a:pt x="256" y="555"/>
                    <a:pt x="256" y="555"/>
                    <a:pt x="257" y="554"/>
                  </a:cubicBezTo>
                  <a:cubicBezTo>
                    <a:pt x="257" y="555"/>
                    <a:pt x="256" y="555"/>
                    <a:pt x="257" y="556"/>
                  </a:cubicBezTo>
                  <a:cubicBezTo>
                    <a:pt x="257" y="558"/>
                    <a:pt x="259" y="557"/>
                    <a:pt x="259" y="557"/>
                  </a:cubicBezTo>
                  <a:cubicBezTo>
                    <a:pt x="259" y="555"/>
                    <a:pt x="259" y="555"/>
                    <a:pt x="259" y="555"/>
                  </a:cubicBezTo>
                  <a:cubicBezTo>
                    <a:pt x="260" y="555"/>
                    <a:pt x="260" y="557"/>
                    <a:pt x="260" y="557"/>
                  </a:cubicBezTo>
                  <a:cubicBezTo>
                    <a:pt x="261" y="551"/>
                    <a:pt x="261" y="551"/>
                    <a:pt x="261" y="551"/>
                  </a:cubicBezTo>
                  <a:cubicBezTo>
                    <a:pt x="260" y="552"/>
                    <a:pt x="262" y="553"/>
                    <a:pt x="261" y="555"/>
                  </a:cubicBezTo>
                  <a:cubicBezTo>
                    <a:pt x="263" y="554"/>
                    <a:pt x="263" y="551"/>
                    <a:pt x="263" y="549"/>
                  </a:cubicBezTo>
                  <a:cubicBezTo>
                    <a:pt x="263" y="550"/>
                    <a:pt x="264" y="548"/>
                    <a:pt x="265" y="548"/>
                  </a:cubicBezTo>
                  <a:cubicBezTo>
                    <a:pt x="265" y="549"/>
                    <a:pt x="264" y="548"/>
                    <a:pt x="264" y="549"/>
                  </a:cubicBezTo>
                  <a:cubicBezTo>
                    <a:pt x="266" y="550"/>
                    <a:pt x="266" y="550"/>
                    <a:pt x="266" y="550"/>
                  </a:cubicBezTo>
                  <a:cubicBezTo>
                    <a:pt x="265" y="551"/>
                    <a:pt x="266" y="553"/>
                    <a:pt x="266" y="554"/>
                  </a:cubicBezTo>
                  <a:cubicBezTo>
                    <a:pt x="266" y="553"/>
                    <a:pt x="268" y="553"/>
                    <a:pt x="269" y="553"/>
                  </a:cubicBezTo>
                  <a:cubicBezTo>
                    <a:pt x="268" y="551"/>
                    <a:pt x="270" y="552"/>
                    <a:pt x="270" y="549"/>
                  </a:cubicBezTo>
                  <a:cubicBezTo>
                    <a:pt x="271" y="549"/>
                    <a:pt x="271" y="551"/>
                    <a:pt x="271" y="552"/>
                  </a:cubicBezTo>
                  <a:cubicBezTo>
                    <a:pt x="272" y="550"/>
                    <a:pt x="274" y="550"/>
                    <a:pt x="275" y="550"/>
                  </a:cubicBezTo>
                  <a:cubicBezTo>
                    <a:pt x="275" y="550"/>
                    <a:pt x="275" y="550"/>
                    <a:pt x="275" y="550"/>
                  </a:cubicBezTo>
                  <a:cubicBezTo>
                    <a:pt x="275" y="549"/>
                    <a:pt x="277" y="549"/>
                    <a:pt x="277" y="547"/>
                  </a:cubicBezTo>
                  <a:cubicBezTo>
                    <a:pt x="278" y="548"/>
                    <a:pt x="278" y="548"/>
                    <a:pt x="278" y="548"/>
                  </a:cubicBezTo>
                  <a:cubicBezTo>
                    <a:pt x="279" y="549"/>
                    <a:pt x="277" y="545"/>
                    <a:pt x="278" y="546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79" y="546"/>
                    <a:pt x="281" y="548"/>
                    <a:pt x="281" y="546"/>
                  </a:cubicBezTo>
                  <a:cubicBezTo>
                    <a:pt x="281" y="547"/>
                    <a:pt x="281" y="547"/>
                    <a:pt x="281" y="547"/>
                  </a:cubicBezTo>
                  <a:cubicBezTo>
                    <a:pt x="281" y="546"/>
                    <a:pt x="282" y="546"/>
                    <a:pt x="282" y="544"/>
                  </a:cubicBezTo>
                  <a:cubicBezTo>
                    <a:pt x="283" y="546"/>
                    <a:pt x="283" y="546"/>
                    <a:pt x="283" y="546"/>
                  </a:cubicBezTo>
                  <a:cubicBezTo>
                    <a:pt x="284" y="547"/>
                    <a:pt x="283" y="544"/>
                    <a:pt x="284" y="544"/>
                  </a:cubicBezTo>
                  <a:cubicBezTo>
                    <a:pt x="284" y="544"/>
                    <a:pt x="285" y="545"/>
                    <a:pt x="285" y="545"/>
                  </a:cubicBezTo>
                  <a:cubicBezTo>
                    <a:pt x="285" y="544"/>
                    <a:pt x="286" y="544"/>
                    <a:pt x="286" y="543"/>
                  </a:cubicBezTo>
                  <a:cubicBezTo>
                    <a:pt x="288" y="545"/>
                    <a:pt x="288" y="545"/>
                    <a:pt x="288" y="545"/>
                  </a:cubicBezTo>
                  <a:cubicBezTo>
                    <a:pt x="291" y="543"/>
                    <a:pt x="295" y="541"/>
                    <a:pt x="298" y="537"/>
                  </a:cubicBezTo>
                  <a:cubicBezTo>
                    <a:pt x="300" y="539"/>
                    <a:pt x="298" y="539"/>
                    <a:pt x="299" y="540"/>
                  </a:cubicBezTo>
                  <a:cubicBezTo>
                    <a:pt x="298" y="538"/>
                    <a:pt x="299" y="539"/>
                    <a:pt x="300" y="538"/>
                  </a:cubicBezTo>
                  <a:cubicBezTo>
                    <a:pt x="300" y="538"/>
                    <a:pt x="300" y="538"/>
                    <a:pt x="300" y="538"/>
                  </a:cubicBezTo>
                  <a:cubicBezTo>
                    <a:pt x="300" y="538"/>
                    <a:pt x="301" y="539"/>
                    <a:pt x="302" y="538"/>
                  </a:cubicBezTo>
                  <a:cubicBezTo>
                    <a:pt x="301" y="537"/>
                    <a:pt x="301" y="537"/>
                    <a:pt x="301" y="537"/>
                  </a:cubicBezTo>
                  <a:cubicBezTo>
                    <a:pt x="301" y="536"/>
                    <a:pt x="304" y="539"/>
                    <a:pt x="303" y="536"/>
                  </a:cubicBezTo>
                  <a:cubicBezTo>
                    <a:pt x="304" y="537"/>
                    <a:pt x="304" y="537"/>
                    <a:pt x="304" y="537"/>
                  </a:cubicBezTo>
                  <a:cubicBezTo>
                    <a:pt x="303" y="535"/>
                    <a:pt x="305" y="538"/>
                    <a:pt x="305" y="535"/>
                  </a:cubicBezTo>
                  <a:cubicBezTo>
                    <a:pt x="305" y="536"/>
                    <a:pt x="305" y="536"/>
                    <a:pt x="305" y="536"/>
                  </a:cubicBezTo>
                  <a:cubicBezTo>
                    <a:pt x="306" y="536"/>
                    <a:pt x="305" y="532"/>
                    <a:pt x="306" y="534"/>
                  </a:cubicBezTo>
                  <a:cubicBezTo>
                    <a:pt x="307" y="533"/>
                    <a:pt x="307" y="532"/>
                    <a:pt x="306" y="530"/>
                  </a:cubicBezTo>
                  <a:cubicBezTo>
                    <a:pt x="308" y="533"/>
                    <a:pt x="308" y="533"/>
                    <a:pt x="308" y="533"/>
                  </a:cubicBezTo>
                  <a:cubicBezTo>
                    <a:pt x="310" y="530"/>
                    <a:pt x="313" y="528"/>
                    <a:pt x="314" y="524"/>
                  </a:cubicBezTo>
                  <a:cubicBezTo>
                    <a:pt x="314" y="525"/>
                    <a:pt x="314" y="525"/>
                    <a:pt x="314" y="525"/>
                  </a:cubicBezTo>
                  <a:cubicBezTo>
                    <a:pt x="314" y="522"/>
                    <a:pt x="319" y="525"/>
                    <a:pt x="317" y="521"/>
                  </a:cubicBezTo>
                  <a:cubicBezTo>
                    <a:pt x="316" y="519"/>
                    <a:pt x="316" y="519"/>
                    <a:pt x="316" y="519"/>
                  </a:cubicBezTo>
                  <a:cubicBezTo>
                    <a:pt x="318" y="520"/>
                    <a:pt x="318" y="520"/>
                    <a:pt x="318" y="520"/>
                  </a:cubicBezTo>
                  <a:cubicBezTo>
                    <a:pt x="317" y="519"/>
                    <a:pt x="319" y="519"/>
                    <a:pt x="318" y="518"/>
                  </a:cubicBezTo>
                  <a:cubicBezTo>
                    <a:pt x="318" y="518"/>
                    <a:pt x="318" y="519"/>
                    <a:pt x="319" y="519"/>
                  </a:cubicBezTo>
                  <a:cubicBezTo>
                    <a:pt x="320" y="519"/>
                    <a:pt x="318" y="516"/>
                    <a:pt x="319" y="516"/>
                  </a:cubicBezTo>
                  <a:cubicBezTo>
                    <a:pt x="320" y="517"/>
                    <a:pt x="320" y="517"/>
                    <a:pt x="320" y="517"/>
                  </a:cubicBezTo>
                  <a:cubicBezTo>
                    <a:pt x="324" y="517"/>
                    <a:pt x="329" y="511"/>
                    <a:pt x="325" y="508"/>
                  </a:cubicBezTo>
                  <a:cubicBezTo>
                    <a:pt x="324" y="507"/>
                    <a:pt x="327" y="507"/>
                    <a:pt x="327" y="507"/>
                  </a:cubicBezTo>
                  <a:cubicBezTo>
                    <a:pt x="323" y="505"/>
                    <a:pt x="324" y="499"/>
                    <a:pt x="317" y="501"/>
                  </a:cubicBezTo>
                  <a:cubicBezTo>
                    <a:pt x="315" y="501"/>
                    <a:pt x="312" y="506"/>
                    <a:pt x="312" y="506"/>
                  </a:cubicBezTo>
                  <a:cubicBezTo>
                    <a:pt x="318" y="506"/>
                    <a:pt x="315" y="512"/>
                    <a:pt x="315" y="509"/>
                  </a:cubicBezTo>
                  <a:cubicBezTo>
                    <a:pt x="313" y="508"/>
                    <a:pt x="315" y="509"/>
                    <a:pt x="313" y="509"/>
                  </a:cubicBezTo>
                  <a:cubicBezTo>
                    <a:pt x="312" y="512"/>
                    <a:pt x="303" y="513"/>
                    <a:pt x="299" y="519"/>
                  </a:cubicBezTo>
                  <a:cubicBezTo>
                    <a:pt x="300" y="519"/>
                    <a:pt x="300" y="520"/>
                    <a:pt x="300" y="521"/>
                  </a:cubicBezTo>
                  <a:cubicBezTo>
                    <a:pt x="299" y="520"/>
                    <a:pt x="299" y="520"/>
                    <a:pt x="299" y="520"/>
                  </a:cubicBezTo>
                  <a:cubicBezTo>
                    <a:pt x="300" y="522"/>
                    <a:pt x="300" y="522"/>
                    <a:pt x="300" y="522"/>
                  </a:cubicBezTo>
                  <a:cubicBezTo>
                    <a:pt x="299" y="522"/>
                    <a:pt x="298" y="521"/>
                    <a:pt x="299" y="520"/>
                  </a:cubicBezTo>
                  <a:cubicBezTo>
                    <a:pt x="296" y="522"/>
                    <a:pt x="294" y="524"/>
                    <a:pt x="292" y="525"/>
                  </a:cubicBezTo>
                  <a:cubicBezTo>
                    <a:pt x="293" y="527"/>
                    <a:pt x="291" y="526"/>
                    <a:pt x="292" y="528"/>
                  </a:cubicBezTo>
                  <a:cubicBezTo>
                    <a:pt x="291" y="527"/>
                    <a:pt x="291" y="527"/>
                    <a:pt x="291" y="527"/>
                  </a:cubicBezTo>
                  <a:cubicBezTo>
                    <a:pt x="290" y="529"/>
                    <a:pt x="290" y="529"/>
                    <a:pt x="287" y="527"/>
                  </a:cubicBezTo>
                  <a:cubicBezTo>
                    <a:pt x="280" y="529"/>
                    <a:pt x="275" y="533"/>
                    <a:pt x="268" y="535"/>
                  </a:cubicBezTo>
                  <a:cubicBezTo>
                    <a:pt x="263" y="536"/>
                    <a:pt x="259" y="538"/>
                    <a:pt x="255" y="540"/>
                  </a:cubicBezTo>
                  <a:cubicBezTo>
                    <a:pt x="255" y="537"/>
                    <a:pt x="256" y="534"/>
                    <a:pt x="257" y="531"/>
                  </a:cubicBezTo>
                  <a:cubicBezTo>
                    <a:pt x="257" y="529"/>
                    <a:pt x="255" y="527"/>
                    <a:pt x="256" y="525"/>
                  </a:cubicBezTo>
                  <a:cubicBezTo>
                    <a:pt x="255" y="519"/>
                    <a:pt x="260" y="512"/>
                    <a:pt x="257" y="505"/>
                  </a:cubicBezTo>
                  <a:cubicBezTo>
                    <a:pt x="257" y="505"/>
                    <a:pt x="256" y="505"/>
                    <a:pt x="255" y="504"/>
                  </a:cubicBezTo>
                  <a:cubicBezTo>
                    <a:pt x="256" y="504"/>
                    <a:pt x="256" y="504"/>
                    <a:pt x="256" y="504"/>
                  </a:cubicBezTo>
                  <a:cubicBezTo>
                    <a:pt x="254" y="504"/>
                    <a:pt x="254" y="504"/>
                    <a:pt x="254" y="504"/>
                  </a:cubicBezTo>
                  <a:cubicBezTo>
                    <a:pt x="254" y="503"/>
                    <a:pt x="256" y="504"/>
                    <a:pt x="256" y="504"/>
                  </a:cubicBezTo>
                  <a:cubicBezTo>
                    <a:pt x="256" y="501"/>
                    <a:pt x="256" y="499"/>
                    <a:pt x="256" y="496"/>
                  </a:cubicBezTo>
                  <a:cubicBezTo>
                    <a:pt x="254" y="496"/>
                    <a:pt x="256" y="494"/>
                    <a:pt x="254" y="494"/>
                  </a:cubicBezTo>
                  <a:cubicBezTo>
                    <a:pt x="255" y="494"/>
                    <a:pt x="255" y="494"/>
                    <a:pt x="255" y="494"/>
                  </a:cubicBezTo>
                  <a:cubicBezTo>
                    <a:pt x="254" y="492"/>
                    <a:pt x="254" y="492"/>
                    <a:pt x="257" y="491"/>
                  </a:cubicBezTo>
                  <a:cubicBezTo>
                    <a:pt x="259" y="481"/>
                    <a:pt x="257" y="475"/>
                    <a:pt x="256" y="465"/>
                  </a:cubicBezTo>
                  <a:cubicBezTo>
                    <a:pt x="254" y="457"/>
                    <a:pt x="250" y="447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1" y="439"/>
                    <a:pt x="241" y="439"/>
                    <a:pt x="240" y="438"/>
                  </a:cubicBezTo>
                  <a:cubicBezTo>
                    <a:pt x="237" y="440"/>
                    <a:pt x="236" y="437"/>
                    <a:pt x="233" y="438"/>
                  </a:cubicBezTo>
                  <a:cubicBezTo>
                    <a:pt x="234" y="437"/>
                    <a:pt x="234" y="437"/>
                    <a:pt x="234" y="437"/>
                  </a:cubicBezTo>
                  <a:cubicBezTo>
                    <a:pt x="232" y="438"/>
                    <a:pt x="232" y="436"/>
                    <a:pt x="232" y="434"/>
                  </a:cubicBezTo>
                  <a:cubicBezTo>
                    <a:pt x="231" y="435"/>
                    <a:pt x="231" y="434"/>
                    <a:pt x="230" y="436"/>
                  </a:cubicBezTo>
                  <a:cubicBezTo>
                    <a:pt x="228" y="437"/>
                    <a:pt x="230" y="433"/>
                    <a:pt x="229" y="433"/>
                  </a:cubicBezTo>
                  <a:cubicBezTo>
                    <a:pt x="229" y="432"/>
                    <a:pt x="228" y="434"/>
                    <a:pt x="228" y="433"/>
                  </a:cubicBezTo>
                  <a:cubicBezTo>
                    <a:pt x="225" y="435"/>
                    <a:pt x="229" y="433"/>
                    <a:pt x="227" y="429"/>
                  </a:cubicBezTo>
                  <a:cubicBezTo>
                    <a:pt x="223" y="428"/>
                    <a:pt x="219" y="429"/>
                    <a:pt x="215" y="428"/>
                  </a:cubicBezTo>
                  <a:cubicBezTo>
                    <a:pt x="214" y="427"/>
                    <a:pt x="214" y="425"/>
                    <a:pt x="214" y="424"/>
                  </a:cubicBezTo>
                  <a:cubicBezTo>
                    <a:pt x="212" y="424"/>
                    <a:pt x="214" y="423"/>
                    <a:pt x="212" y="424"/>
                  </a:cubicBezTo>
                  <a:cubicBezTo>
                    <a:pt x="213" y="424"/>
                    <a:pt x="213" y="424"/>
                    <a:pt x="213" y="424"/>
                  </a:cubicBezTo>
                  <a:cubicBezTo>
                    <a:pt x="212" y="423"/>
                    <a:pt x="211" y="423"/>
                    <a:pt x="214" y="421"/>
                  </a:cubicBezTo>
                  <a:cubicBezTo>
                    <a:pt x="216" y="417"/>
                    <a:pt x="214" y="413"/>
                    <a:pt x="214" y="409"/>
                  </a:cubicBezTo>
                  <a:cubicBezTo>
                    <a:pt x="213" y="405"/>
                    <a:pt x="211" y="401"/>
                    <a:pt x="210" y="397"/>
                  </a:cubicBezTo>
                  <a:cubicBezTo>
                    <a:pt x="206" y="397"/>
                    <a:pt x="207" y="396"/>
                    <a:pt x="204" y="395"/>
                  </a:cubicBezTo>
                  <a:cubicBezTo>
                    <a:pt x="206" y="395"/>
                    <a:pt x="206" y="395"/>
                    <a:pt x="206" y="395"/>
                  </a:cubicBezTo>
                  <a:cubicBezTo>
                    <a:pt x="204" y="395"/>
                    <a:pt x="206" y="394"/>
                    <a:pt x="207" y="394"/>
                  </a:cubicBezTo>
                  <a:cubicBezTo>
                    <a:pt x="206" y="394"/>
                    <a:pt x="207" y="393"/>
                    <a:pt x="205" y="394"/>
                  </a:cubicBezTo>
                  <a:cubicBezTo>
                    <a:pt x="203" y="393"/>
                    <a:pt x="207" y="393"/>
                    <a:pt x="206" y="393"/>
                  </a:cubicBezTo>
                  <a:cubicBezTo>
                    <a:pt x="207" y="392"/>
                    <a:pt x="205" y="393"/>
                    <a:pt x="206" y="393"/>
                  </a:cubicBezTo>
                  <a:cubicBezTo>
                    <a:pt x="203" y="392"/>
                    <a:pt x="207" y="393"/>
                    <a:pt x="209" y="391"/>
                  </a:cubicBezTo>
                  <a:cubicBezTo>
                    <a:pt x="208" y="390"/>
                    <a:pt x="206" y="388"/>
                    <a:pt x="207" y="387"/>
                  </a:cubicBezTo>
                  <a:cubicBezTo>
                    <a:pt x="207" y="387"/>
                    <a:pt x="206" y="387"/>
                    <a:pt x="206" y="387"/>
                  </a:cubicBezTo>
                  <a:cubicBezTo>
                    <a:pt x="209" y="386"/>
                    <a:pt x="205" y="386"/>
                    <a:pt x="206" y="386"/>
                  </a:cubicBezTo>
                  <a:cubicBezTo>
                    <a:pt x="207" y="386"/>
                    <a:pt x="207" y="386"/>
                    <a:pt x="207" y="386"/>
                  </a:cubicBezTo>
                  <a:cubicBezTo>
                    <a:pt x="209" y="385"/>
                    <a:pt x="207" y="385"/>
                    <a:pt x="208" y="384"/>
                  </a:cubicBezTo>
                  <a:cubicBezTo>
                    <a:pt x="207" y="383"/>
                    <a:pt x="210" y="382"/>
                    <a:pt x="208" y="382"/>
                  </a:cubicBezTo>
                  <a:cubicBezTo>
                    <a:pt x="209" y="382"/>
                    <a:pt x="209" y="382"/>
                    <a:pt x="210" y="382"/>
                  </a:cubicBezTo>
                  <a:cubicBezTo>
                    <a:pt x="206" y="381"/>
                    <a:pt x="211" y="380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09" y="378"/>
                    <a:pt x="210" y="376"/>
                    <a:pt x="208" y="374"/>
                  </a:cubicBezTo>
                  <a:cubicBezTo>
                    <a:pt x="208" y="372"/>
                    <a:pt x="212" y="371"/>
                    <a:pt x="210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9" y="369"/>
                    <a:pt x="210" y="370"/>
                    <a:pt x="210" y="370"/>
                  </a:cubicBezTo>
                  <a:cubicBezTo>
                    <a:pt x="209" y="369"/>
                    <a:pt x="211" y="368"/>
                    <a:pt x="211" y="367"/>
                  </a:cubicBezTo>
                  <a:cubicBezTo>
                    <a:pt x="210" y="367"/>
                    <a:pt x="210" y="367"/>
                    <a:pt x="209" y="367"/>
                  </a:cubicBezTo>
                  <a:cubicBezTo>
                    <a:pt x="212" y="366"/>
                    <a:pt x="208" y="365"/>
                    <a:pt x="210" y="364"/>
                  </a:cubicBezTo>
                  <a:cubicBezTo>
                    <a:pt x="207" y="364"/>
                    <a:pt x="209" y="363"/>
                    <a:pt x="208" y="363"/>
                  </a:cubicBezTo>
                  <a:cubicBezTo>
                    <a:pt x="208" y="363"/>
                    <a:pt x="209" y="363"/>
                    <a:pt x="209" y="363"/>
                  </a:cubicBezTo>
                  <a:cubicBezTo>
                    <a:pt x="209" y="362"/>
                    <a:pt x="209" y="362"/>
                    <a:pt x="210" y="361"/>
                  </a:cubicBezTo>
                  <a:cubicBezTo>
                    <a:pt x="210" y="361"/>
                    <a:pt x="208" y="360"/>
                    <a:pt x="209" y="360"/>
                  </a:cubicBezTo>
                  <a:cubicBezTo>
                    <a:pt x="211" y="360"/>
                    <a:pt x="209" y="359"/>
                    <a:pt x="210" y="359"/>
                  </a:cubicBezTo>
                  <a:cubicBezTo>
                    <a:pt x="208" y="359"/>
                    <a:pt x="206" y="358"/>
                    <a:pt x="207" y="358"/>
                  </a:cubicBezTo>
                  <a:cubicBezTo>
                    <a:pt x="210" y="358"/>
                    <a:pt x="210" y="358"/>
                    <a:pt x="210" y="358"/>
                  </a:cubicBezTo>
                  <a:cubicBezTo>
                    <a:pt x="208" y="357"/>
                    <a:pt x="212" y="355"/>
                    <a:pt x="208" y="353"/>
                  </a:cubicBezTo>
                  <a:cubicBezTo>
                    <a:pt x="210" y="353"/>
                    <a:pt x="210" y="353"/>
                    <a:pt x="210" y="353"/>
                  </a:cubicBezTo>
                  <a:cubicBezTo>
                    <a:pt x="208" y="351"/>
                    <a:pt x="210" y="349"/>
                    <a:pt x="207" y="347"/>
                  </a:cubicBezTo>
                  <a:cubicBezTo>
                    <a:pt x="208" y="347"/>
                    <a:pt x="209" y="346"/>
                    <a:pt x="209" y="346"/>
                  </a:cubicBezTo>
                  <a:cubicBezTo>
                    <a:pt x="207" y="345"/>
                    <a:pt x="207" y="345"/>
                    <a:pt x="205" y="344"/>
                  </a:cubicBezTo>
                  <a:cubicBezTo>
                    <a:pt x="205" y="344"/>
                    <a:pt x="206" y="344"/>
                    <a:pt x="207" y="344"/>
                  </a:cubicBezTo>
                  <a:cubicBezTo>
                    <a:pt x="207" y="343"/>
                    <a:pt x="210" y="342"/>
                    <a:pt x="207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207" y="341"/>
                    <a:pt x="205" y="340"/>
                    <a:pt x="207" y="339"/>
                  </a:cubicBezTo>
                  <a:cubicBezTo>
                    <a:pt x="206" y="339"/>
                    <a:pt x="205" y="339"/>
                    <a:pt x="204" y="339"/>
                  </a:cubicBezTo>
                  <a:cubicBezTo>
                    <a:pt x="203" y="339"/>
                    <a:pt x="206" y="339"/>
                    <a:pt x="205" y="338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37"/>
                    <a:pt x="206" y="336"/>
                    <a:pt x="205" y="334"/>
                  </a:cubicBezTo>
                  <a:cubicBezTo>
                    <a:pt x="207" y="334"/>
                    <a:pt x="204" y="333"/>
                    <a:pt x="206" y="332"/>
                  </a:cubicBezTo>
                  <a:cubicBezTo>
                    <a:pt x="204" y="331"/>
                    <a:pt x="206" y="330"/>
                    <a:pt x="203" y="330"/>
                  </a:cubicBezTo>
                  <a:cubicBezTo>
                    <a:pt x="204" y="330"/>
                    <a:pt x="204" y="330"/>
                    <a:pt x="204" y="330"/>
                  </a:cubicBezTo>
                  <a:cubicBezTo>
                    <a:pt x="205" y="329"/>
                    <a:pt x="205" y="329"/>
                    <a:pt x="205" y="328"/>
                  </a:cubicBezTo>
                  <a:cubicBezTo>
                    <a:pt x="205" y="327"/>
                    <a:pt x="203" y="327"/>
                    <a:pt x="203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3" y="326"/>
                    <a:pt x="201" y="327"/>
                    <a:pt x="200" y="327"/>
                  </a:cubicBezTo>
                  <a:cubicBezTo>
                    <a:pt x="200" y="326"/>
                    <a:pt x="199" y="326"/>
                    <a:pt x="200" y="326"/>
                  </a:cubicBezTo>
                  <a:cubicBezTo>
                    <a:pt x="201" y="326"/>
                    <a:pt x="203" y="326"/>
                    <a:pt x="205" y="326"/>
                  </a:cubicBezTo>
                  <a:cubicBezTo>
                    <a:pt x="205" y="325"/>
                    <a:pt x="202" y="325"/>
                    <a:pt x="203" y="325"/>
                  </a:cubicBezTo>
                  <a:cubicBezTo>
                    <a:pt x="206" y="325"/>
                    <a:pt x="208" y="326"/>
                    <a:pt x="209" y="326"/>
                  </a:cubicBezTo>
                  <a:cubicBezTo>
                    <a:pt x="214" y="327"/>
                    <a:pt x="220" y="328"/>
                    <a:pt x="231" y="322"/>
                  </a:cubicBezTo>
                  <a:cubicBezTo>
                    <a:pt x="231" y="319"/>
                    <a:pt x="234" y="318"/>
                    <a:pt x="233" y="315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33" y="314"/>
                    <a:pt x="234" y="314"/>
                    <a:pt x="236" y="313"/>
                  </a:cubicBezTo>
                  <a:cubicBezTo>
                    <a:pt x="235" y="313"/>
                    <a:pt x="236" y="312"/>
                    <a:pt x="234" y="312"/>
                  </a:cubicBezTo>
                  <a:cubicBezTo>
                    <a:pt x="233" y="311"/>
                    <a:pt x="238" y="312"/>
                    <a:pt x="237" y="310"/>
                  </a:cubicBezTo>
                  <a:cubicBezTo>
                    <a:pt x="238" y="311"/>
                    <a:pt x="236" y="310"/>
                    <a:pt x="236" y="310"/>
                  </a:cubicBezTo>
                  <a:cubicBezTo>
                    <a:pt x="235" y="308"/>
                    <a:pt x="238" y="311"/>
                    <a:pt x="240" y="308"/>
                  </a:cubicBezTo>
                  <a:cubicBezTo>
                    <a:pt x="239" y="305"/>
                    <a:pt x="237" y="302"/>
                    <a:pt x="238" y="299"/>
                  </a:cubicBezTo>
                  <a:cubicBezTo>
                    <a:pt x="238" y="299"/>
                    <a:pt x="236" y="300"/>
                    <a:pt x="236" y="299"/>
                  </a:cubicBezTo>
                  <a:cubicBezTo>
                    <a:pt x="239" y="298"/>
                    <a:pt x="235" y="299"/>
                    <a:pt x="236" y="298"/>
                  </a:cubicBezTo>
                  <a:cubicBezTo>
                    <a:pt x="237" y="298"/>
                    <a:pt x="237" y="298"/>
                    <a:pt x="237" y="298"/>
                  </a:cubicBezTo>
                  <a:cubicBezTo>
                    <a:pt x="238" y="296"/>
                    <a:pt x="236" y="296"/>
                    <a:pt x="236" y="294"/>
                  </a:cubicBezTo>
                  <a:cubicBezTo>
                    <a:pt x="235" y="293"/>
                    <a:pt x="236" y="291"/>
                    <a:pt x="234" y="291"/>
                  </a:cubicBezTo>
                  <a:cubicBezTo>
                    <a:pt x="236" y="290"/>
                    <a:pt x="235" y="290"/>
                    <a:pt x="235" y="289"/>
                  </a:cubicBezTo>
                  <a:cubicBezTo>
                    <a:pt x="232" y="291"/>
                    <a:pt x="235" y="286"/>
                    <a:pt x="232" y="287"/>
                  </a:cubicBezTo>
                  <a:cubicBezTo>
                    <a:pt x="233" y="286"/>
                    <a:pt x="233" y="286"/>
                    <a:pt x="233" y="286"/>
                  </a:cubicBezTo>
                  <a:cubicBezTo>
                    <a:pt x="230" y="284"/>
                    <a:pt x="227" y="281"/>
                    <a:pt x="223" y="281"/>
                  </a:cubicBezTo>
                  <a:cubicBezTo>
                    <a:pt x="221" y="281"/>
                    <a:pt x="220" y="277"/>
                    <a:pt x="218" y="278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8" y="279"/>
                    <a:pt x="218" y="278"/>
                  </a:cubicBezTo>
                  <a:cubicBezTo>
                    <a:pt x="216" y="280"/>
                    <a:pt x="216" y="277"/>
                    <a:pt x="214" y="277"/>
                  </a:cubicBezTo>
                  <a:cubicBezTo>
                    <a:pt x="214" y="278"/>
                    <a:pt x="214" y="278"/>
                    <a:pt x="214" y="279"/>
                  </a:cubicBezTo>
                  <a:cubicBezTo>
                    <a:pt x="213" y="276"/>
                    <a:pt x="211" y="280"/>
                    <a:pt x="210" y="277"/>
                  </a:cubicBezTo>
                  <a:cubicBezTo>
                    <a:pt x="210" y="281"/>
                    <a:pt x="209" y="279"/>
                    <a:pt x="209" y="280"/>
                  </a:cubicBezTo>
                  <a:cubicBezTo>
                    <a:pt x="208" y="280"/>
                    <a:pt x="208" y="279"/>
                    <a:pt x="208" y="278"/>
                  </a:cubicBezTo>
                  <a:cubicBezTo>
                    <a:pt x="208" y="279"/>
                    <a:pt x="207" y="279"/>
                    <a:pt x="206" y="278"/>
                  </a:cubicBezTo>
                  <a:cubicBezTo>
                    <a:pt x="206" y="278"/>
                    <a:pt x="206" y="280"/>
                    <a:pt x="205" y="280"/>
                  </a:cubicBezTo>
                  <a:cubicBezTo>
                    <a:pt x="205" y="277"/>
                    <a:pt x="204" y="280"/>
                    <a:pt x="203" y="279"/>
                  </a:cubicBezTo>
                  <a:cubicBezTo>
                    <a:pt x="204" y="281"/>
                    <a:pt x="203" y="283"/>
                    <a:pt x="202" y="282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1"/>
                    <a:pt x="198" y="278"/>
                    <a:pt x="197" y="282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5" y="283"/>
                    <a:pt x="192" y="281"/>
                    <a:pt x="191" y="285"/>
                  </a:cubicBezTo>
                  <a:cubicBezTo>
                    <a:pt x="191" y="284"/>
                    <a:pt x="190" y="284"/>
                    <a:pt x="189" y="284"/>
                  </a:cubicBezTo>
                  <a:cubicBezTo>
                    <a:pt x="189" y="286"/>
                    <a:pt x="189" y="285"/>
                    <a:pt x="189" y="288"/>
                  </a:cubicBezTo>
                  <a:cubicBezTo>
                    <a:pt x="189" y="288"/>
                    <a:pt x="188" y="287"/>
                    <a:pt x="188" y="286"/>
                  </a:cubicBezTo>
                  <a:cubicBezTo>
                    <a:pt x="187" y="286"/>
                    <a:pt x="185" y="284"/>
                    <a:pt x="186" y="287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7"/>
                    <a:pt x="185" y="289"/>
                    <a:pt x="183" y="288"/>
                  </a:cubicBezTo>
                  <a:cubicBezTo>
                    <a:pt x="184" y="289"/>
                    <a:pt x="183" y="290"/>
                    <a:pt x="184" y="291"/>
                  </a:cubicBezTo>
                  <a:cubicBezTo>
                    <a:pt x="184" y="292"/>
                    <a:pt x="183" y="289"/>
                    <a:pt x="183" y="291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1" y="289"/>
                    <a:pt x="180" y="291"/>
                    <a:pt x="179" y="293"/>
                  </a:cubicBezTo>
                  <a:cubicBezTo>
                    <a:pt x="178" y="291"/>
                    <a:pt x="178" y="294"/>
                    <a:pt x="176" y="293"/>
                  </a:cubicBezTo>
                  <a:cubicBezTo>
                    <a:pt x="177" y="295"/>
                    <a:pt x="175" y="294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4" y="297"/>
                    <a:pt x="172" y="297"/>
                  </a:cubicBezTo>
                  <a:cubicBezTo>
                    <a:pt x="172" y="298"/>
                    <a:pt x="173" y="299"/>
                    <a:pt x="174" y="300"/>
                  </a:cubicBezTo>
                  <a:cubicBezTo>
                    <a:pt x="172" y="299"/>
                    <a:pt x="172" y="299"/>
                    <a:pt x="172" y="299"/>
                  </a:cubicBezTo>
                  <a:cubicBezTo>
                    <a:pt x="173" y="300"/>
                    <a:pt x="175" y="301"/>
                    <a:pt x="176" y="302"/>
                  </a:cubicBezTo>
                  <a:cubicBezTo>
                    <a:pt x="175" y="302"/>
                    <a:pt x="176" y="302"/>
                    <a:pt x="175" y="302"/>
                  </a:cubicBezTo>
                  <a:cubicBezTo>
                    <a:pt x="175" y="302"/>
                    <a:pt x="173" y="301"/>
                    <a:pt x="172" y="300"/>
                  </a:cubicBezTo>
                  <a:cubicBezTo>
                    <a:pt x="171" y="301"/>
                    <a:pt x="174" y="303"/>
                    <a:pt x="172" y="303"/>
                  </a:cubicBezTo>
                  <a:cubicBezTo>
                    <a:pt x="172" y="304"/>
                    <a:pt x="172" y="305"/>
                    <a:pt x="174" y="305"/>
                  </a:cubicBezTo>
                  <a:cubicBezTo>
                    <a:pt x="173" y="305"/>
                    <a:pt x="173" y="305"/>
                    <a:pt x="172" y="305"/>
                  </a:cubicBezTo>
                  <a:cubicBezTo>
                    <a:pt x="172" y="306"/>
                    <a:pt x="173" y="306"/>
                    <a:pt x="173" y="306"/>
                  </a:cubicBezTo>
                  <a:cubicBezTo>
                    <a:pt x="173" y="306"/>
                    <a:pt x="174" y="306"/>
                    <a:pt x="174" y="306"/>
                  </a:cubicBezTo>
                  <a:cubicBezTo>
                    <a:pt x="175" y="305"/>
                    <a:pt x="175" y="306"/>
                    <a:pt x="176" y="305"/>
                  </a:cubicBezTo>
                  <a:cubicBezTo>
                    <a:pt x="177" y="305"/>
                    <a:pt x="178" y="306"/>
                    <a:pt x="179" y="306"/>
                  </a:cubicBezTo>
                  <a:cubicBezTo>
                    <a:pt x="178" y="306"/>
                    <a:pt x="177" y="305"/>
                    <a:pt x="177" y="304"/>
                  </a:cubicBezTo>
                  <a:cubicBezTo>
                    <a:pt x="178" y="304"/>
                    <a:pt x="177" y="304"/>
                    <a:pt x="176" y="304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6" y="304"/>
                    <a:pt x="175" y="304"/>
                    <a:pt x="174" y="303"/>
                  </a:cubicBezTo>
                  <a:cubicBezTo>
                    <a:pt x="175" y="304"/>
                    <a:pt x="175" y="304"/>
                    <a:pt x="175" y="304"/>
                  </a:cubicBezTo>
                  <a:cubicBezTo>
                    <a:pt x="174" y="303"/>
                    <a:pt x="174" y="303"/>
                    <a:pt x="174" y="303"/>
                  </a:cubicBezTo>
                  <a:cubicBezTo>
                    <a:pt x="175" y="303"/>
                    <a:pt x="176" y="303"/>
                    <a:pt x="176" y="303"/>
                  </a:cubicBezTo>
                  <a:cubicBezTo>
                    <a:pt x="176" y="303"/>
                    <a:pt x="175" y="303"/>
                    <a:pt x="177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8" y="303"/>
                    <a:pt x="178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9" y="302"/>
                    <a:pt x="179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80" y="303"/>
                    <a:pt x="181" y="304"/>
                    <a:pt x="181" y="304"/>
                  </a:cubicBezTo>
                  <a:cubicBezTo>
                    <a:pt x="181" y="304"/>
                    <a:pt x="180" y="302"/>
                    <a:pt x="182" y="303"/>
                  </a:cubicBezTo>
                  <a:cubicBezTo>
                    <a:pt x="182" y="303"/>
                    <a:pt x="182" y="302"/>
                    <a:pt x="181" y="301"/>
                  </a:cubicBezTo>
                  <a:cubicBezTo>
                    <a:pt x="181" y="300"/>
                    <a:pt x="183" y="303"/>
                    <a:pt x="182" y="302"/>
                  </a:cubicBezTo>
                  <a:cubicBezTo>
                    <a:pt x="183" y="303"/>
                    <a:pt x="185" y="304"/>
                    <a:pt x="186" y="305"/>
                  </a:cubicBezTo>
                  <a:cubicBezTo>
                    <a:pt x="186" y="305"/>
                    <a:pt x="187" y="306"/>
                    <a:pt x="186" y="306"/>
                  </a:cubicBezTo>
                  <a:cubicBezTo>
                    <a:pt x="187" y="306"/>
                    <a:pt x="187" y="307"/>
                    <a:pt x="187" y="307"/>
                  </a:cubicBezTo>
                  <a:cubicBezTo>
                    <a:pt x="187" y="306"/>
                    <a:pt x="185" y="305"/>
                    <a:pt x="185" y="304"/>
                  </a:cubicBezTo>
                  <a:cubicBezTo>
                    <a:pt x="183" y="303"/>
                    <a:pt x="185" y="304"/>
                    <a:pt x="183" y="302"/>
                  </a:cubicBezTo>
                  <a:cubicBezTo>
                    <a:pt x="184" y="302"/>
                    <a:pt x="184" y="302"/>
                    <a:pt x="184" y="301"/>
                  </a:cubicBezTo>
                  <a:cubicBezTo>
                    <a:pt x="184" y="301"/>
                    <a:pt x="185" y="303"/>
                    <a:pt x="186" y="303"/>
                  </a:cubicBezTo>
                  <a:cubicBezTo>
                    <a:pt x="185" y="302"/>
                    <a:pt x="185" y="301"/>
                    <a:pt x="185" y="301"/>
                  </a:cubicBezTo>
                  <a:cubicBezTo>
                    <a:pt x="185" y="300"/>
                    <a:pt x="184" y="300"/>
                    <a:pt x="184" y="298"/>
                  </a:cubicBezTo>
                  <a:cubicBezTo>
                    <a:pt x="183" y="298"/>
                    <a:pt x="183" y="297"/>
                    <a:pt x="183" y="297"/>
                  </a:cubicBezTo>
                  <a:cubicBezTo>
                    <a:pt x="184" y="299"/>
                    <a:pt x="186" y="301"/>
                    <a:pt x="186" y="301"/>
                  </a:cubicBezTo>
                  <a:cubicBezTo>
                    <a:pt x="188" y="304"/>
                    <a:pt x="185" y="301"/>
                    <a:pt x="187" y="303"/>
                  </a:cubicBezTo>
                  <a:cubicBezTo>
                    <a:pt x="188" y="305"/>
                    <a:pt x="187" y="306"/>
                    <a:pt x="187" y="305"/>
                  </a:cubicBezTo>
                  <a:cubicBezTo>
                    <a:pt x="188" y="307"/>
                    <a:pt x="187" y="305"/>
                    <a:pt x="188" y="307"/>
                  </a:cubicBezTo>
                  <a:cubicBezTo>
                    <a:pt x="188" y="307"/>
                    <a:pt x="188" y="305"/>
                    <a:pt x="188" y="305"/>
                  </a:cubicBezTo>
                  <a:cubicBezTo>
                    <a:pt x="187" y="304"/>
                    <a:pt x="187" y="304"/>
                    <a:pt x="187" y="303"/>
                  </a:cubicBezTo>
                  <a:cubicBezTo>
                    <a:pt x="186" y="300"/>
                    <a:pt x="188" y="304"/>
                    <a:pt x="188" y="304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6"/>
                    <a:pt x="188" y="304"/>
                    <a:pt x="189" y="304"/>
                  </a:cubicBezTo>
                  <a:cubicBezTo>
                    <a:pt x="190" y="307"/>
                    <a:pt x="189" y="305"/>
                    <a:pt x="189" y="306"/>
                  </a:cubicBezTo>
                  <a:cubicBezTo>
                    <a:pt x="190" y="308"/>
                    <a:pt x="190" y="308"/>
                    <a:pt x="190" y="308"/>
                  </a:cubicBezTo>
                  <a:cubicBezTo>
                    <a:pt x="190" y="308"/>
                    <a:pt x="189" y="309"/>
                    <a:pt x="188" y="310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7" y="311"/>
                    <a:pt x="186" y="306"/>
                    <a:pt x="186" y="311"/>
                  </a:cubicBezTo>
                  <a:cubicBezTo>
                    <a:pt x="186" y="312"/>
                    <a:pt x="186" y="312"/>
                    <a:pt x="186" y="312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85" y="311"/>
                    <a:pt x="184" y="310"/>
                    <a:pt x="184" y="312"/>
                  </a:cubicBezTo>
                  <a:cubicBezTo>
                    <a:pt x="184" y="310"/>
                    <a:pt x="184" y="310"/>
                    <a:pt x="184" y="310"/>
                  </a:cubicBezTo>
                  <a:cubicBezTo>
                    <a:pt x="184" y="310"/>
                    <a:pt x="184" y="313"/>
                    <a:pt x="183" y="312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2" y="311"/>
                    <a:pt x="182" y="312"/>
                    <a:pt x="181" y="312"/>
                  </a:cubicBezTo>
                  <a:cubicBezTo>
                    <a:pt x="182" y="311"/>
                    <a:pt x="182" y="311"/>
                    <a:pt x="183" y="310"/>
                  </a:cubicBezTo>
                  <a:cubicBezTo>
                    <a:pt x="181" y="308"/>
                    <a:pt x="177" y="307"/>
                    <a:pt x="178" y="311"/>
                  </a:cubicBezTo>
                  <a:cubicBezTo>
                    <a:pt x="178" y="312"/>
                    <a:pt x="176" y="309"/>
                    <a:pt x="176" y="309"/>
                  </a:cubicBezTo>
                  <a:cubicBezTo>
                    <a:pt x="177" y="312"/>
                    <a:pt x="172" y="313"/>
                    <a:pt x="178" y="313"/>
                  </a:cubicBezTo>
                  <a:cubicBezTo>
                    <a:pt x="178" y="313"/>
                    <a:pt x="179" y="313"/>
                    <a:pt x="179" y="313"/>
                  </a:cubicBezTo>
                  <a:cubicBezTo>
                    <a:pt x="179" y="314"/>
                    <a:pt x="180" y="316"/>
                    <a:pt x="183" y="321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5" y="320"/>
                    <a:pt x="189" y="325"/>
                    <a:pt x="192" y="323"/>
                  </a:cubicBezTo>
                  <a:cubicBezTo>
                    <a:pt x="192" y="322"/>
                    <a:pt x="192" y="321"/>
                    <a:pt x="192" y="321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3" y="320"/>
                    <a:pt x="193" y="322"/>
                    <a:pt x="192" y="322"/>
                  </a:cubicBezTo>
                  <a:cubicBezTo>
                    <a:pt x="194" y="322"/>
                    <a:pt x="195" y="322"/>
                    <a:pt x="196" y="322"/>
                  </a:cubicBezTo>
                  <a:cubicBezTo>
                    <a:pt x="197" y="320"/>
                    <a:pt x="197" y="322"/>
                    <a:pt x="197" y="320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8" y="320"/>
                    <a:pt x="198" y="320"/>
                    <a:pt x="199" y="322"/>
                  </a:cubicBezTo>
                  <a:cubicBezTo>
                    <a:pt x="199" y="323"/>
                    <a:pt x="199" y="323"/>
                    <a:pt x="199" y="323"/>
                  </a:cubicBezTo>
                  <a:cubicBezTo>
                    <a:pt x="198" y="323"/>
                    <a:pt x="198" y="323"/>
                    <a:pt x="197" y="323"/>
                  </a:cubicBezTo>
                  <a:cubicBezTo>
                    <a:pt x="198" y="323"/>
                    <a:pt x="198" y="323"/>
                    <a:pt x="198" y="323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7" y="324"/>
                    <a:pt x="196" y="325"/>
                    <a:pt x="197" y="325"/>
                  </a:cubicBezTo>
                  <a:cubicBezTo>
                    <a:pt x="199" y="325"/>
                    <a:pt x="199" y="325"/>
                    <a:pt x="199" y="325"/>
                  </a:cubicBezTo>
                  <a:cubicBezTo>
                    <a:pt x="199" y="325"/>
                    <a:pt x="201" y="325"/>
                    <a:pt x="199" y="326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7" y="326"/>
                    <a:pt x="198" y="326"/>
                    <a:pt x="198" y="326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9" y="326"/>
                    <a:pt x="196" y="327"/>
                    <a:pt x="197" y="327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195" y="328"/>
                    <a:pt x="198" y="327"/>
                    <a:pt x="198" y="327"/>
                  </a:cubicBezTo>
                  <a:cubicBezTo>
                    <a:pt x="198" y="328"/>
                    <a:pt x="195" y="328"/>
                    <a:pt x="194" y="328"/>
                  </a:cubicBezTo>
                  <a:cubicBezTo>
                    <a:pt x="194" y="329"/>
                    <a:pt x="196" y="329"/>
                    <a:pt x="194" y="330"/>
                  </a:cubicBezTo>
                  <a:cubicBezTo>
                    <a:pt x="195" y="330"/>
                    <a:pt x="196" y="331"/>
                    <a:pt x="197" y="331"/>
                  </a:cubicBezTo>
                  <a:cubicBezTo>
                    <a:pt x="197" y="332"/>
                    <a:pt x="194" y="331"/>
                    <a:pt x="195" y="332"/>
                  </a:cubicBezTo>
                  <a:cubicBezTo>
                    <a:pt x="195" y="332"/>
                    <a:pt x="194" y="332"/>
                    <a:pt x="193" y="332"/>
                  </a:cubicBezTo>
                  <a:cubicBezTo>
                    <a:pt x="194" y="332"/>
                    <a:pt x="193" y="333"/>
                    <a:pt x="195" y="332"/>
                  </a:cubicBezTo>
                  <a:cubicBezTo>
                    <a:pt x="194" y="333"/>
                    <a:pt x="194" y="334"/>
                    <a:pt x="195" y="334"/>
                  </a:cubicBezTo>
                  <a:cubicBezTo>
                    <a:pt x="195" y="334"/>
                    <a:pt x="193" y="334"/>
                    <a:pt x="192" y="334"/>
                  </a:cubicBezTo>
                  <a:cubicBezTo>
                    <a:pt x="194" y="334"/>
                    <a:pt x="195" y="335"/>
                    <a:pt x="194" y="335"/>
                  </a:cubicBezTo>
                  <a:cubicBezTo>
                    <a:pt x="196" y="335"/>
                    <a:pt x="196" y="335"/>
                    <a:pt x="198" y="335"/>
                  </a:cubicBezTo>
                  <a:cubicBezTo>
                    <a:pt x="198" y="335"/>
                    <a:pt x="199" y="335"/>
                    <a:pt x="199" y="335"/>
                  </a:cubicBezTo>
                  <a:cubicBezTo>
                    <a:pt x="197" y="336"/>
                    <a:pt x="194" y="336"/>
                    <a:pt x="194" y="336"/>
                  </a:cubicBezTo>
                  <a:cubicBezTo>
                    <a:pt x="191" y="336"/>
                    <a:pt x="194" y="335"/>
                    <a:pt x="192" y="336"/>
                  </a:cubicBezTo>
                  <a:cubicBezTo>
                    <a:pt x="189" y="335"/>
                    <a:pt x="189" y="335"/>
                    <a:pt x="191" y="334"/>
                  </a:cubicBezTo>
                  <a:cubicBezTo>
                    <a:pt x="188" y="334"/>
                    <a:pt x="190" y="335"/>
                    <a:pt x="188" y="335"/>
                  </a:cubicBezTo>
                  <a:cubicBezTo>
                    <a:pt x="188" y="335"/>
                    <a:pt x="189" y="335"/>
                    <a:pt x="190" y="336"/>
                  </a:cubicBezTo>
                  <a:cubicBezTo>
                    <a:pt x="191" y="336"/>
                    <a:pt x="191" y="336"/>
                    <a:pt x="192" y="336"/>
                  </a:cubicBezTo>
                  <a:cubicBezTo>
                    <a:pt x="195" y="336"/>
                    <a:pt x="190" y="336"/>
                    <a:pt x="190" y="337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9" y="337"/>
                    <a:pt x="191" y="337"/>
                    <a:pt x="190" y="337"/>
                  </a:cubicBezTo>
                  <a:cubicBezTo>
                    <a:pt x="187" y="337"/>
                    <a:pt x="190" y="337"/>
                    <a:pt x="188" y="336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5" y="337"/>
                    <a:pt x="188" y="337"/>
                    <a:pt x="188" y="337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7" y="338"/>
                    <a:pt x="187" y="338"/>
                    <a:pt x="187" y="338"/>
                  </a:cubicBezTo>
                  <a:cubicBezTo>
                    <a:pt x="188" y="338"/>
                    <a:pt x="190" y="338"/>
                    <a:pt x="190" y="337"/>
                  </a:cubicBezTo>
                  <a:cubicBezTo>
                    <a:pt x="193" y="337"/>
                    <a:pt x="190" y="338"/>
                    <a:pt x="191" y="338"/>
                  </a:cubicBezTo>
                  <a:cubicBezTo>
                    <a:pt x="193" y="338"/>
                    <a:pt x="191" y="338"/>
                    <a:pt x="193" y="338"/>
                  </a:cubicBezTo>
                  <a:cubicBezTo>
                    <a:pt x="194" y="338"/>
                    <a:pt x="194" y="338"/>
                    <a:pt x="195" y="338"/>
                  </a:cubicBezTo>
                  <a:cubicBezTo>
                    <a:pt x="195" y="339"/>
                    <a:pt x="193" y="339"/>
                    <a:pt x="191" y="339"/>
                  </a:cubicBezTo>
                  <a:cubicBezTo>
                    <a:pt x="191" y="339"/>
                    <a:pt x="191" y="338"/>
                    <a:pt x="192" y="338"/>
                  </a:cubicBezTo>
                  <a:cubicBezTo>
                    <a:pt x="190" y="338"/>
                    <a:pt x="188" y="339"/>
                    <a:pt x="187" y="338"/>
                  </a:cubicBezTo>
                  <a:cubicBezTo>
                    <a:pt x="186" y="339"/>
                    <a:pt x="188" y="339"/>
                    <a:pt x="189" y="339"/>
                  </a:cubicBezTo>
                  <a:cubicBezTo>
                    <a:pt x="189" y="339"/>
                    <a:pt x="190" y="339"/>
                    <a:pt x="191" y="339"/>
                  </a:cubicBezTo>
                  <a:cubicBezTo>
                    <a:pt x="196" y="340"/>
                    <a:pt x="187" y="339"/>
                    <a:pt x="188" y="340"/>
                  </a:cubicBezTo>
                  <a:cubicBezTo>
                    <a:pt x="191" y="340"/>
                    <a:pt x="193" y="341"/>
                    <a:pt x="196" y="340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5" y="341"/>
                    <a:pt x="195" y="341"/>
                    <a:pt x="193" y="341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189" y="341"/>
                    <a:pt x="188" y="341"/>
                    <a:pt x="187" y="341"/>
                  </a:cubicBezTo>
                  <a:cubicBezTo>
                    <a:pt x="188" y="342"/>
                    <a:pt x="189" y="341"/>
                    <a:pt x="189" y="342"/>
                  </a:cubicBezTo>
                  <a:cubicBezTo>
                    <a:pt x="188" y="342"/>
                    <a:pt x="187" y="342"/>
                    <a:pt x="187" y="342"/>
                  </a:cubicBezTo>
                  <a:cubicBezTo>
                    <a:pt x="188" y="342"/>
                    <a:pt x="190" y="342"/>
                    <a:pt x="191" y="342"/>
                  </a:cubicBezTo>
                  <a:cubicBezTo>
                    <a:pt x="191" y="343"/>
                    <a:pt x="189" y="343"/>
                    <a:pt x="188" y="343"/>
                  </a:cubicBezTo>
                  <a:cubicBezTo>
                    <a:pt x="187" y="342"/>
                    <a:pt x="187" y="342"/>
                    <a:pt x="187" y="342"/>
                  </a:cubicBezTo>
                  <a:cubicBezTo>
                    <a:pt x="188" y="343"/>
                    <a:pt x="186" y="342"/>
                    <a:pt x="186" y="343"/>
                  </a:cubicBezTo>
                  <a:cubicBezTo>
                    <a:pt x="188" y="343"/>
                    <a:pt x="189" y="343"/>
                    <a:pt x="191" y="343"/>
                  </a:cubicBezTo>
                  <a:cubicBezTo>
                    <a:pt x="191" y="343"/>
                    <a:pt x="190" y="344"/>
                    <a:pt x="190" y="344"/>
                  </a:cubicBezTo>
                  <a:cubicBezTo>
                    <a:pt x="189" y="343"/>
                    <a:pt x="189" y="343"/>
                    <a:pt x="189" y="343"/>
                  </a:cubicBezTo>
                  <a:cubicBezTo>
                    <a:pt x="189" y="344"/>
                    <a:pt x="186" y="343"/>
                    <a:pt x="186" y="344"/>
                  </a:cubicBezTo>
                  <a:cubicBezTo>
                    <a:pt x="188" y="344"/>
                    <a:pt x="188" y="344"/>
                    <a:pt x="188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8" y="344"/>
                    <a:pt x="187" y="344"/>
                    <a:pt x="188" y="344"/>
                  </a:cubicBezTo>
                  <a:cubicBezTo>
                    <a:pt x="187" y="344"/>
                    <a:pt x="187" y="344"/>
                    <a:pt x="187" y="344"/>
                  </a:cubicBezTo>
                  <a:cubicBezTo>
                    <a:pt x="187" y="345"/>
                    <a:pt x="190" y="345"/>
                    <a:pt x="188" y="345"/>
                  </a:cubicBezTo>
                  <a:cubicBezTo>
                    <a:pt x="190" y="345"/>
                    <a:pt x="188" y="345"/>
                    <a:pt x="189" y="345"/>
                  </a:cubicBezTo>
                  <a:cubicBezTo>
                    <a:pt x="191" y="344"/>
                    <a:pt x="191" y="345"/>
                    <a:pt x="191" y="345"/>
                  </a:cubicBezTo>
                  <a:cubicBezTo>
                    <a:pt x="188" y="345"/>
                    <a:pt x="191" y="346"/>
                    <a:pt x="191" y="346"/>
                  </a:cubicBezTo>
                  <a:cubicBezTo>
                    <a:pt x="190" y="346"/>
                    <a:pt x="189" y="346"/>
                    <a:pt x="188" y="346"/>
                  </a:cubicBezTo>
                  <a:cubicBezTo>
                    <a:pt x="190" y="346"/>
                    <a:pt x="190" y="346"/>
                    <a:pt x="190" y="346"/>
                  </a:cubicBezTo>
                  <a:cubicBezTo>
                    <a:pt x="187" y="346"/>
                    <a:pt x="191" y="347"/>
                    <a:pt x="190" y="347"/>
                  </a:cubicBezTo>
                  <a:cubicBezTo>
                    <a:pt x="189" y="347"/>
                    <a:pt x="187" y="347"/>
                    <a:pt x="187" y="347"/>
                  </a:cubicBezTo>
                  <a:cubicBezTo>
                    <a:pt x="190" y="347"/>
                    <a:pt x="190" y="347"/>
                    <a:pt x="192" y="347"/>
                  </a:cubicBezTo>
                  <a:cubicBezTo>
                    <a:pt x="191" y="348"/>
                    <a:pt x="189" y="347"/>
                    <a:pt x="187" y="347"/>
                  </a:cubicBezTo>
                  <a:cubicBezTo>
                    <a:pt x="189" y="348"/>
                    <a:pt x="185" y="348"/>
                    <a:pt x="188" y="348"/>
                  </a:cubicBezTo>
                  <a:cubicBezTo>
                    <a:pt x="189" y="348"/>
                    <a:pt x="190" y="348"/>
                    <a:pt x="191" y="348"/>
                  </a:cubicBezTo>
                  <a:cubicBezTo>
                    <a:pt x="191" y="349"/>
                    <a:pt x="190" y="348"/>
                    <a:pt x="189" y="348"/>
                  </a:cubicBezTo>
                  <a:cubicBezTo>
                    <a:pt x="189" y="349"/>
                    <a:pt x="191" y="349"/>
                    <a:pt x="192" y="349"/>
                  </a:cubicBezTo>
                  <a:cubicBezTo>
                    <a:pt x="191" y="349"/>
                    <a:pt x="194" y="349"/>
                    <a:pt x="192" y="350"/>
                  </a:cubicBezTo>
                  <a:cubicBezTo>
                    <a:pt x="191" y="350"/>
                    <a:pt x="191" y="349"/>
                    <a:pt x="190" y="349"/>
                  </a:cubicBezTo>
                  <a:cubicBezTo>
                    <a:pt x="190" y="350"/>
                    <a:pt x="194" y="350"/>
                    <a:pt x="195" y="350"/>
                  </a:cubicBezTo>
                  <a:cubicBezTo>
                    <a:pt x="196" y="350"/>
                    <a:pt x="199" y="351"/>
                    <a:pt x="200" y="351"/>
                  </a:cubicBezTo>
                  <a:cubicBezTo>
                    <a:pt x="199" y="352"/>
                    <a:pt x="199" y="351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4" y="351"/>
                    <a:pt x="192" y="350"/>
                    <a:pt x="190" y="350"/>
                  </a:cubicBezTo>
                  <a:cubicBezTo>
                    <a:pt x="191" y="350"/>
                    <a:pt x="191" y="350"/>
                    <a:pt x="191" y="350"/>
                  </a:cubicBezTo>
                  <a:cubicBezTo>
                    <a:pt x="188" y="350"/>
                    <a:pt x="188" y="350"/>
                    <a:pt x="188" y="350"/>
                  </a:cubicBezTo>
                  <a:cubicBezTo>
                    <a:pt x="190" y="350"/>
                    <a:pt x="188" y="351"/>
                    <a:pt x="189" y="351"/>
                  </a:cubicBezTo>
                  <a:cubicBezTo>
                    <a:pt x="190" y="351"/>
                    <a:pt x="188" y="351"/>
                    <a:pt x="189" y="351"/>
                  </a:cubicBezTo>
                  <a:cubicBezTo>
                    <a:pt x="190" y="351"/>
                    <a:pt x="193" y="351"/>
                    <a:pt x="192" y="352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88" y="352"/>
                    <a:pt x="190" y="352"/>
                    <a:pt x="189" y="352"/>
                  </a:cubicBezTo>
                  <a:cubicBezTo>
                    <a:pt x="188" y="352"/>
                    <a:pt x="188" y="352"/>
                    <a:pt x="188" y="352"/>
                  </a:cubicBezTo>
                  <a:cubicBezTo>
                    <a:pt x="188" y="353"/>
                    <a:pt x="188" y="354"/>
                    <a:pt x="192" y="356"/>
                  </a:cubicBezTo>
                  <a:cubicBezTo>
                    <a:pt x="190" y="356"/>
                    <a:pt x="190" y="356"/>
                    <a:pt x="189" y="357"/>
                  </a:cubicBezTo>
                  <a:cubicBezTo>
                    <a:pt x="189" y="357"/>
                    <a:pt x="191" y="357"/>
                    <a:pt x="191" y="357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88" y="357"/>
                    <a:pt x="189" y="358"/>
                    <a:pt x="191" y="359"/>
                  </a:cubicBezTo>
                  <a:cubicBezTo>
                    <a:pt x="189" y="358"/>
                    <a:pt x="189" y="358"/>
                    <a:pt x="189" y="358"/>
                  </a:cubicBezTo>
                  <a:cubicBezTo>
                    <a:pt x="188" y="359"/>
                    <a:pt x="190" y="359"/>
                    <a:pt x="191" y="359"/>
                  </a:cubicBezTo>
                  <a:cubicBezTo>
                    <a:pt x="189" y="359"/>
                    <a:pt x="189" y="359"/>
                    <a:pt x="189" y="359"/>
                  </a:cubicBezTo>
                  <a:cubicBezTo>
                    <a:pt x="191" y="359"/>
                    <a:pt x="191" y="359"/>
                    <a:pt x="191" y="359"/>
                  </a:cubicBezTo>
                  <a:cubicBezTo>
                    <a:pt x="191" y="360"/>
                    <a:pt x="191" y="360"/>
                    <a:pt x="189" y="360"/>
                  </a:cubicBezTo>
                  <a:cubicBezTo>
                    <a:pt x="190" y="360"/>
                    <a:pt x="190" y="360"/>
                    <a:pt x="190" y="360"/>
                  </a:cubicBezTo>
                  <a:cubicBezTo>
                    <a:pt x="189" y="360"/>
                    <a:pt x="189" y="361"/>
                    <a:pt x="189" y="362"/>
                  </a:cubicBezTo>
                  <a:cubicBezTo>
                    <a:pt x="190" y="362"/>
                    <a:pt x="191" y="362"/>
                    <a:pt x="192" y="362"/>
                  </a:cubicBezTo>
                  <a:cubicBezTo>
                    <a:pt x="194" y="362"/>
                    <a:pt x="192" y="362"/>
                    <a:pt x="193" y="362"/>
                  </a:cubicBezTo>
                  <a:cubicBezTo>
                    <a:pt x="191" y="362"/>
                    <a:pt x="191" y="362"/>
                    <a:pt x="191" y="362"/>
                  </a:cubicBezTo>
                  <a:cubicBezTo>
                    <a:pt x="187" y="362"/>
                    <a:pt x="190" y="364"/>
                    <a:pt x="189" y="365"/>
                  </a:cubicBezTo>
                  <a:cubicBezTo>
                    <a:pt x="190" y="365"/>
                    <a:pt x="190" y="365"/>
                    <a:pt x="190" y="365"/>
                  </a:cubicBezTo>
                  <a:cubicBezTo>
                    <a:pt x="188" y="365"/>
                    <a:pt x="190" y="366"/>
                    <a:pt x="189" y="367"/>
                  </a:cubicBezTo>
                  <a:cubicBezTo>
                    <a:pt x="190" y="367"/>
                    <a:pt x="193" y="367"/>
                    <a:pt x="193" y="368"/>
                  </a:cubicBezTo>
                  <a:cubicBezTo>
                    <a:pt x="195" y="368"/>
                    <a:pt x="190" y="368"/>
                    <a:pt x="189" y="368"/>
                  </a:cubicBezTo>
                  <a:cubicBezTo>
                    <a:pt x="190" y="368"/>
                    <a:pt x="190" y="368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1" y="369"/>
                    <a:pt x="191" y="369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0" y="370"/>
                    <a:pt x="189" y="370"/>
                    <a:pt x="189" y="370"/>
                  </a:cubicBezTo>
                  <a:cubicBezTo>
                    <a:pt x="191" y="370"/>
                    <a:pt x="190" y="371"/>
                    <a:pt x="191" y="371"/>
                  </a:cubicBezTo>
                  <a:cubicBezTo>
                    <a:pt x="190" y="371"/>
                    <a:pt x="190" y="371"/>
                    <a:pt x="190" y="371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1" y="371"/>
                    <a:pt x="191" y="371"/>
                    <a:pt x="191" y="371"/>
                  </a:cubicBezTo>
                  <a:cubicBezTo>
                    <a:pt x="189" y="371"/>
                    <a:pt x="189" y="371"/>
                    <a:pt x="189" y="371"/>
                  </a:cubicBezTo>
                  <a:cubicBezTo>
                    <a:pt x="188" y="371"/>
                    <a:pt x="191" y="371"/>
                    <a:pt x="192" y="372"/>
                  </a:cubicBezTo>
                  <a:cubicBezTo>
                    <a:pt x="193" y="372"/>
                    <a:pt x="191" y="372"/>
                    <a:pt x="191" y="372"/>
                  </a:cubicBezTo>
                  <a:cubicBezTo>
                    <a:pt x="190" y="372"/>
                    <a:pt x="191" y="372"/>
                    <a:pt x="191" y="372"/>
                  </a:cubicBezTo>
                  <a:cubicBezTo>
                    <a:pt x="189" y="371"/>
                    <a:pt x="190" y="372"/>
                    <a:pt x="189" y="372"/>
                  </a:cubicBezTo>
                  <a:cubicBezTo>
                    <a:pt x="189" y="372"/>
                    <a:pt x="191" y="372"/>
                    <a:pt x="191" y="372"/>
                  </a:cubicBezTo>
                  <a:cubicBezTo>
                    <a:pt x="190" y="373"/>
                    <a:pt x="191" y="373"/>
                    <a:pt x="189" y="373"/>
                  </a:cubicBezTo>
                  <a:cubicBezTo>
                    <a:pt x="190" y="373"/>
                    <a:pt x="190" y="373"/>
                    <a:pt x="191" y="374"/>
                  </a:cubicBezTo>
                  <a:cubicBezTo>
                    <a:pt x="191" y="373"/>
                    <a:pt x="191" y="373"/>
                    <a:pt x="193" y="373"/>
                  </a:cubicBezTo>
                  <a:cubicBezTo>
                    <a:pt x="193" y="373"/>
                    <a:pt x="193" y="374"/>
                    <a:pt x="192" y="374"/>
                  </a:cubicBezTo>
                  <a:cubicBezTo>
                    <a:pt x="192" y="374"/>
                    <a:pt x="192" y="374"/>
                    <a:pt x="192" y="374"/>
                  </a:cubicBezTo>
                  <a:cubicBezTo>
                    <a:pt x="192" y="374"/>
                    <a:pt x="192" y="374"/>
                    <a:pt x="193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3" y="374"/>
                    <a:pt x="192" y="375"/>
                    <a:pt x="193" y="375"/>
                  </a:cubicBezTo>
                  <a:cubicBezTo>
                    <a:pt x="191" y="375"/>
                    <a:pt x="189" y="375"/>
                    <a:pt x="189" y="375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1" y="376"/>
                    <a:pt x="190" y="376"/>
                    <a:pt x="189" y="376"/>
                  </a:cubicBezTo>
                  <a:cubicBezTo>
                    <a:pt x="188" y="376"/>
                    <a:pt x="194" y="377"/>
                    <a:pt x="192" y="377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90" y="378"/>
                    <a:pt x="191" y="378"/>
                    <a:pt x="191" y="378"/>
                  </a:cubicBezTo>
                  <a:cubicBezTo>
                    <a:pt x="192" y="378"/>
                    <a:pt x="189" y="377"/>
                    <a:pt x="191" y="377"/>
                  </a:cubicBezTo>
                  <a:cubicBezTo>
                    <a:pt x="192" y="377"/>
                    <a:pt x="191" y="378"/>
                    <a:pt x="192" y="378"/>
                  </a:cubicBezTo>
                  <a:cubicBezTo>
                    <a:pt x="187" y="378"/>
                    <a:pt x="191" y="380"/>
                    <a:pt x="188" y="380"/>
                  </a:cubicBezTo>
                  <a:cubicBezTo>
                    <a:pt x="191" y="380"/>
                    <a:pt x="189" y="381"/>
                    <a:pt x="190" y="381"/>
                  </a:cubicBezTo>
                  <a:cubicBezTo>
                    <a:pt x="187" y="381"/>
                    <a:pt x="190" y="382"/>
                    <a:pt x="189" y="382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0" y="382"/>
                    <a:pt x="195" y="383"/>
                    <a:pt x="192" y="383"/>
                  </a:cubicBezTo>
                  <a:cubicBezTo>
                    <a:pt x="191" y="383"/>
                    <a:pt x="190" y="383"/>
                    <a:pt x="190" y="383"/>
                  </a:cubicBezTo>
                  <a:cubicBezTo>
                    <a:pt x="187" y="383"/>
                    <a:pt x="192" y="384"/>
                    <a:pt x="189" y="384"/>
                  </a:cubicBezTo>
                  <a:cubicBezTo>
                    <a:pt x="190" y="384"/>
                    <a:pt x="192" y="384"/>
                    <a:pt x="193" y="385"/>
                  </a:cubicBezTo>
                  <a:cubicBezTo>
                    <a:pt x="192" y="385"/>
                    <a:pt x="190" y="385"/>
                    <a:pt x="190" y="385"/>
                  </a:cubicBezTo>
                  <a:cubicBezTo>
                    <a:pt x="190" y="386"/>
                    <a:pt x="191" y="386"/>
                    <a:pt x="190" y="386"/>
                  </a:cubicBezTo>
                  <a:cubicBezTo>
                    <a:pt x="189" y="386"/>
                    <a:pt x="189" y="386"/>
                    <a:pt x="189" y="386"/>
                  </a:cubicBezTo>
                  <a:cubicBezTo>
                    <a:pt x="188" y="386"/>
                    <a:pt x="189" y="386"/>
                    <a:pt x="190" y="387"/>
                  </a:cubicBezTo>
                  <a:cubicBezTo>
                    <a:pt x="188" y="387"/>
                    <a:pt x="189" y="388"/>
                    <a:pt x="188" y="388"/>
                  </a:cubicBezTo>
                  <a:cubicBezTo>
                    <a:pt x="191" y="389"/>
                    <a:pt x="187" y="389"/>
                    <a:pt x="190" y="38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89"/>
                    <a:pt x="192" y="390"/>
                    <a:pt x="192" y="390"/>
                  </a:cubicBezTo>
                  <a:cubicBezTo>
                    <a:pt x="190" y="390"/>
                    <a:pt x="190" y="390"/>
                    <a:pt x="190" y="390"/>
                  </a:cubicBezTo>
                  <a:cubicBezTo>
                    <a:pt x="188" y="390"/>
                    <a:pt x="190" y="390"/>
                    <a:pt x="189" y="391"/>
                  </a:cubicBezTo>
                  <a:cubicBezTo>
                    <a:pt x="190" y="390"/>
                    <a:pt x="189" y="391"/>
                    <a:pt x="190" y="391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192" y="392"/>
                    <a:pt x="192" y="391"/>
                    <a:pt x="192" y="392"/>
                  </a:cubicBezTo>
                  <a:cubicBezTo>
                    <a:pt x="192" y="392"/>
                    <a:pt x="190" y="392"/>
                    <a:pt x="190" y="392"/>
                  </a:cubicBezTo>
                  <a:cubicBezTo>
                    <a:pt x="189" y="392"/>
                    <a:pt x="190" y="392"/>
                    <a:pt x="190" y="393"/>
                  </a:cubicBezTo>
                  <a:cubicBezTo>
                    <a:pt x="190" y="393"/>
                    <a:pt x="190" y="392"/>
                    <a:pt x="191" y="393"/>
                  </a:cubicBezTo>
                  <a:cubicBezTo>
                    <a:pt x="191" y="393"/>
                    <a:pt x="190" y="393"/>
                    <a:pt x="190" y="393"/>
                  </a:cubicBezTo>
                  <a:cubicBezTo>
                    <a:pt x="190" y="393"/>
                    <a:pt x="191" y="393"/>
                    <a:pt x="191" y="393"/>
                  </a:cubicBezTo>
                  <a:cubicBezTo>
                    <a:pt x="191" y="393"/>
                    <a:pt x="191" y="393"/>
                    <a:pt x="191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88" y="394"/>
                    <a:pt x="190" y="394"/>
                    <a:pt x="191" y="394"/>
                  </a:cubicBezTo>
                  <a:cubicBezTo>
                    <a:pt x="189" y="395"/>
                    <a:pt x="191" y="396"/>
                    <a:pt x="192" y="396"/>
                  </a:cubicBezTo>
                  <a:cubicBezTo>
                    <a:pt x="192" y="396"/>
                    <a:pt x="190" y="396"/>
                    <a:pt x="191" y="396"/>
                  </a:cubicBezTo>
                  <a:cubicBezTo>
                    <a:pt x="191" y="397"/>
                    <a:pt x="193" y="397"/>
                    <a:pt x="192" y="397"/>
                  </a:cubicBezTo>
                  <a:cubicBezTo>
                    <a:pt x="192" y="397"/>
                    <a:pt x="191" y="397"/>
                    <a:pt x="191" y="398"/>
                  </a:cubicBezTo>
                  <a:cubicBezTo>
                    <a:pt x="190" y="398"/>
                    <a:pt x="192" y="397"/>
                    <a:pt x="192" y="397"/>
                  </a:cubicBezTo>
                  <a:cubicBezTo>
                    <a:pt x="190" y="398"/>
                    <a:pt x="194" y="399"/>
                    <a:pt x="192" y="400"/>
                  </a:cubicBezTo>
                  <a:cubicBezTo>
                    <a:pt x="192" y="399"/>
                    <a:pt x="191" y="399"/>
                    <a:pt x="191" y="399"/>
                  </a:cubicBezTo>
                  <a:cubicBezTo>
                    <a:pt x="191" y="400"/>
                    <a:pt x="192" y="400"/>
                    <a:pt x="194" y="401"/>
                  </a:cubicBezTo>
                  <a:cubicBezTo>
                    <a:pt x="192" y="401"/>
                    <a:pt x="192" y="401"/>
                    <a:pt x="192" y="401"/>
                  </a:cubicBezTo>
                  <a:cubicBezTo>
                    <a:pt x="192" y="401"/>
                    <a:pt x="193" y="401"/>
                    <a:pt x="194" y="401"/>
                  </a:cubicBezTo>
                  <a:cubicBezTo>
                    <a:pt x="195" y="401"/>
                    <a:pt x="196" y="401"/>
                    <a:pt x="196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6" y="402"/>
                    <a:pt x="197" y="402"/>
                    <a:pt x="197" y="402"/>
                  </a:cubicBezTo>
                  <a:cubicBezTo>
                    <a:pt x="196" y="403"/>
                    <a:pt x="196" y="402"/>
                    <a:pt x="195" y="402"/>
                  </a:cubicBezTo>
                  <a:cubicBezTo>
                    <a:pt x="193" y="403"/>
                    <a:pt x="194" y="404"/>
                    <a:pt x="194" y="404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6" y="404"/>
                    <a:pt x="194" y="404"/>
                    <a:pt x="194" y="404"/>
                  </a:cubicBezTo>
                  <a:cubicBezTo>
                    <a:pt x="199" y="405"/>
                    <a:pt x="199" y="405"/>
                    <a:pt x="199" y="405"/>
                  </a:cubicBezTo>
                  <a:cubicBezTo>
                    <a:pt x="198" y="404"/>
                    <a:pt x="197" y="405"/>
                    <a:pt x="196" y="405"/>
                  </a:cubicBezTo>
                  <a:cubicBezTo>
                    <a:pt x="196" y="405"/>
                    <a:pt x="199" y="406"/>
                    <a:pt x="201" y="406"/>
                  </a:cubicBezTo>
                  <a:cubicBezTo>
                    <a:pt x="200" y="406"/>
                    <a:pt x="201" y="406"/>
                    <a:pt x="201" y="407"/>
                  </a:cubicBezTo>
                  <a:cubicBezTo>
                    <a:pt x="200" y="407"/>
                    <a:pt x="202" y="407"/>
                    <a:pt x="200" y="407"/>
                  </a:cubicBezTo>
                  <a:cubicBezTo>
                    <a:pt x="199" y="407"/>
                    <a:pt x="199" y="407"/>
                    <a:pt x="199" y="407"/>
                  </a:cubicBezTo>
                  <a:cubicBezTo>
                    <a:pt x="199" y="407"/>
                    <a:pt x="197" y="407"/>
                    <a:pt x="196" y="407"/>
                  </a:cubicBezTo>
                  <a:cubicBezTo>
                    <a:pt x="196" y="407"/>
                    <a:pt x="196" y="408"/>
                    <a:pt x="195" y="409"/>
                  </a:cubicBezTo>
                  <a:cubicBezTo>
                    <a:pt x="198" y="408"/>
                    <a:pt x="197" y="410"/>
                    <a:pt x="199" y="409"/>
                  </a:cubicBezTo>
                  <a:cubicBezTo>
                    <a:pt x="200" y="410"/>
                    <a:pt x="197" y="410"/>
                    <a:pt x="197" y="410"/>
                  </a:cubicBezTo>
                  <a:cubicBezTo>
                    <a:pt x="198" y="411"/>
                    <a:pt x="197" y="411"/>
                    <a:pt x="197" y="412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198" y="412"/>
                    <a:pt x="197" y="413"/>
                    <a:pt x="199" y="413"/>
                  </a:cubicBezTo>
                  <a:cubicBezTo>
                    <a:pt x="198" y="413"/>
                    <a:pt x="198" y="413"/>
                    <a:pt x="198" y="413"/>
                  </a:cubicBezTo>
                  <a:cubicBezTo>
                    <a:pt x="197" y="414"/>
                    <a:pt x="201" y="413"/>
                    <a:pt x="200" y="414"/>
                  </a:cubicBezTo>
                  <a:cubicBezTo>
                    <a:pt x="199" y="414"/>
                    <a:pt x="199" y="414"/>
                    <a:pt x="199" y="414"/>
                  </a:cubicBezTo>
                  <a:cubicBezTo>
                    <a:pt x="200" y="414"/>
                    <a:pt x="198" y="415"/>
                    <a:pt x="200" y="415"/>
                  </a:cubicBezTo>
                  <a:cubicBezTo>
                    <a:pt x="199" y="415"/>
                    <a:pt x="199" y="415"/>
                    <a:pt x="198" y="415"/>
                  </a:cubicBezTo>
                  <a:cubicBezTo>
                    <a:pt x="199" y="415"/>
                    <a:pt x="199" y="416"/>
                    <a:pt x="200" y="416"/>
                  </a:cubicBezTo>
                  <a:cubicBezTo>
                    <a:pt x="198" y="416"/>
                    <a:pt x="198" y="416"/>
                    <a:pt x="198" y="416"/>
                  </a:cubicBezTo>
                  <a:cubicBezTo>
                    <a:pt x="197" y="417"/>
                    <a:pt x="201" y="416"/>
                    <a:pt x="200" y="417"/>
                  </a:cubicBezTo>
                  <a:cubicBezTo>
                    <a:pt x="200" y="417"/>
                    <a:pt x="199" y="417"/>
                    <a:pt x="199" y="417"/>
                  </a:cubicBezTo>
                  <a:cubicBezTo>
                    <a:pt x="200" y="417"/>
                    <a:pt x="200" y="418"/>
                    <a:pt x="200" y="418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21"/>
                    <a:pt x="198" y="423"/>
                    <a:pt x="201" y="425"/>
                  </a:cubicBezTo>
                  <a:cubicBezTo>
                    <a:pt x="198" y="425"/>
                    <a:pt x="199" y="424"/>
                    <a:pt x="197" y="425"/>
                  </a:cubicBezTo>
                  <a:cubicBezTo>
                    <a:pt x="200" y="425"/>
                    <a:pt x="198" y="425"/>
                    <a:pt x="199" y="426"/>
                  </a:cubicBezTo>
                  <a:cubicBezTo>
                    <a:pt x="198" y="426"/>
                    <a:pt x="198" y="426"/>
                    <a:pt x="198" y="426"/>
                  </a:cubicBezTo>
                  <a:cubicBezTo>
                    <a:pt x="199" y="426"/>
                    <a:pt x="198" y="426"/>
                    <a:pt x="198" y="426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8" y="427"/>
                    <a:pt x="197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7" y="428"/>
                    <a:pt x="197" y="428"/>
                    <a:pt x="197" y="428"/>
                  </a:cubicBezTo>
                  <a:cubicBezTo>
                    <a:pt x="200" y="428"/>
                    <a:pt x="198" y="428"/>
                    <a:pt x="198" y="428"/>
                  </a:cubicBezTo>
                  <a:cubicBezTo>
                    <a:pt x="197" y="429"/>
                    <a:pt x="194" y="427"/>
                    <a:pt x="194" y="429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89" y="432"/>
                    <a:pt x="183" y="435"/>
                    <a:pt x="180" y="441"/>
                  </a:cubicBezTo>
                  <a:cubicBezTo>
                    <a:pt x="180" y="442"/>
                    <a:pt x="179" y="443"/>
                    <a:pt x="178" y="444"/>
                  </a:cubicBezTo>
                  <a:cubicBezTo>
                    <a:pt x="178" y="441"/>
                    <a:pt x="178" y="437"/>
                    <a:pt x="180" y="434"/>
                  </a:cubicBezTo>
                  <a:cubicBezTo>
                    <a:pt x="179" y="431"/>
                    <a:pt x="178" y="427"/>
                    <a:pt x="179" y="425"/>
                  </a:cubicBezTo>
                  <a:cubicBezTo>
                    <a:pt x="178" y="412"/>
                    <a:pt x="182" y="402"/>
                    <a:pt x="179" y="389"/>
                  </a:cubicBezTo>
                  <a:cubicBezTo>
                    <a:pt x="179" y="390"/>
                    <a:pt x="178" y="389"/>
                    <a:pt x="177" y="389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6" y="388"/>
                    <a:pt x="176" y="388"/>
                    <a:pt x="176" y="388"/>
                  </a:cubicBezTo>
                  <a:cubicBezTo>
                    <a:pt x="176" y="387"/>
                    <a:pt x="178" y="387"/>
                    <a:pt x="178" y="388"/>
                  </a:cubicBezTo>
                  <a:cubicBezTo>
                    <a:pt x="178" y="383"/>
                    <a:pt x="177" y="379"/>
                    <a:pt x="178" y="374"/>
                  </a:cubicBezTo>
                  <a:cubicBezTo>
                    <a:pt x="175" y="374"/>
                    <a:pt x="177" y="371"/>
                    <a:pt x="175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5" y="368"/>
                    <a:pt x="175" y="368"/>
                    <a:pt x="177" y="365"/>
                  </a:cubicBezTo>
                  <a:cubicBezTo>
                    <a:pt x="178" y="353"/>
                    <a:pt x="176" y="340"/>
                    <a:pt x="174" y="326"/>
                  </a:cubicBezTo>
                  <a:cubicBezTo>
                    <a:pt x="170" y="313"/>
                    <a:pt x="162" y="297"/>
                    <a:pt x="148" y="288"/>
                  </a:cubicBezTo>
                  <a:cubicBezTo>
                    <a:pt x="143" y="290"/>
                    <a:pt x="142" y="286"/>
                    <a:pt x="138" y="288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88"/>
                    <a:pt x="136" y="286"/>
                    <a:pt x="133" y="284"/>
                  </a:cubicBezTo>
                  <a:cubicBezTo>
                    <a:pt x="133" y="285"/>
                    <a:pt x="132" y="284"/>
                    <a:pt x="132" y="286"/>
                  </a:cubicBezTo>
                  <a:cubicBezTo>
                    <a:pt x="131" y="287"/>
                    <a:pt x="131" y="282"/>
                    <a:pt x="129" y="283"/>
                  </a:cubicBezTo>
                  <a:cubicBezTo>
                    <a:pt x="129" y="282"/>
                    <a:pt x="129" y="284"/>
                    <a:pt x="129" y="283"/>
                  </a:cubicBezTo>
                  <a:cubicBezTo>
                    <a:pt x="125" y="285"/>
                    <a:pt x="129" y="282"/>
                    <a:pt x="127" y="279"/>
                  </a:cubicBezTo>
                  <a:cubicBezTo>
                    <a:pt x="120" y="278"/>
                    <a:pt x="113" y="280"/>
                    <a:pt x="107" y="278"/>
                  </a:cubicBezTo>
                  <a:cubicBezTo>
                    <a:pt x="108" y="278"/>
                    <a:pt x="108" y="280"/>
                    <a:pt x="107" y="280"/>
                  </a:cubicBezTo>
                  <a:cubicBezTo>
                    <a:pt x="107" y="276"/>
                    <a:pt x="105" y="280"/>
                    <a:pt x="104" y="279"/>
                  </a:cubicBezTo>
                  <a:cubicBezTo>
                    <a:pt x="104" y="278"/>
                    <a:pt x="105" y="278"/>
                    <a:pt x="105" y="278"/>
                  </a:cubicBezTo>
                  <a:cubicBezTo>
                    <a:pt x="103" y="276"/>
                    <a:pt x="101" y="278"/>
                    <a:pt x="98" y="277"/>
                  </a:cubicBezTo>
                  <a:cubicBezTo>
                    <a:pt x="96" y="278"/>
                    <a:pt x="94" y="275"/>
                    <a:pt x="92" y="277"/>
                  </a:cubicBezTo>
                  <a:cubicBezTo>
                    <a:pt x="93" y="275"/>
                    <a:pt x="91" y="276"/>
                    <a:pt x="91" y="275"/>
                  </a:cubicBezTo>
                  <a:cubicBezTo>
                    <a:pt x="89" y="279"/>
                    <a:pt x="88" y="273"/>
                    <a:pt x="85" y="275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0" y="274"/>
                    <a:pt x="77" y="272"/>
                    <a:pt x="72" y="271"/>
                  </a:cubicBezTo>
                  <a:cubicBezTo>
                    <a:pt x="69" y="270"/>
                    <a:pt x="69" y="264"/>
                    <a:pt x="66" y="264"/>
                  </a:cubicBezTo>
                  <a:cubicBezTo>
                    <a:pt x="65" y="265"/>
                    <a:pt x="65" y="265"/>
                    <a:pt x="64" y="265"/>
                  </a:cubicBezTo>
                  <a:cubicBezTo>
                    <a:pt x="64" y="264"/>
                    <a:pt x="65" y="264"/>
                    <a:pt x="65" y="264"/>
                  </a:cubicBezTo>
                  <a:cubicBezTo>
                    <a:pt x="63" y="263"/>
                    <a:pt x="63" y="260"/>
                    <a:pt x="62" y="259"/>
                  </a:cubicBezTo>
                  <a:cubicBezTo>
                    <a:pt x="62" y="259"/>
                    <a:pt x="61" y="258"/>
                    <a:pt x="60" y="259"/>
                  </a:cubicBezTo>
                  <a:cubicBezTo>
                    <a:pt x="61" y="256"/>
                    <a:pt x="56" y="255"/>
                    <a:pt x="57" y="252"/>
                  </a:cubicBezTo>
                  <a:cubicBezTo>
                    <a:pt x="54" y="254"/>
                    <a:pt x="54" y="252"/>
                    <a:pt x="53" y="251"/>
                  </a:cubicBezTo>
                  <a:cubicBezTo>
                    <a:pt x="53" y="251"/>
                    <a:pt x="54" y="250"/>
                    <a:pt x="54" y="250"/>
                  </a:cubicBezTo>
                  <a:cubicBezTo>
                    <a:pt x="53" y="249"/>
                    <a:pt x="53" y="248"/>
                    <a:pt x="53" y="245"/>
                  </a:cubicBezTo>
                  <a:cubicBezTo>
                    <a:pt x="52" y="245"/>
                    <a:pt x="50" y="245"/>
                    <a:pt x="50" y="244"/>
                  </a:cubicBezTo>
                  <a:cubicBezTo>
                    <a:pt x="52" y="242"/>
                    <a:pt x="50" y="241"/>
                    <a:pt x="50" y="240"/>
                  </a:cubicBezTo>
                  <a:cubicBezTo>
                    <a:pt x="48" y="241"/>
                    <a:pt x="46" y="240"/>
                    <a:pt x="47" y="239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6" y="235"/>
                    <a:pt x="48" y="230"/>
                    <a:pt x="44" y="225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2" y="219"/>
                    <a:pt x="42" y="213"/>
                    <a:pt x="37" y="209"/>
                  </a:cubicBezTo>
                  <a:cubicBezTo>
                    <a:pt x="37" y="208"/>
                    <a:pt x="37" y="207"/>
                    <a:pt x="36" y="205"/>
                  </a:cubicBezTo>
                  <a:cubicBezTo>
                    <a:pt x="37" y="205"/>
                    <a:pt x="39" y="204"/>
                    <a:pt x="40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41" y="201"/>
                    <a:pt x="44" y="197"/>
                    <a:pt x="48" y="196"/>
                  </a:cubicBezTo>
                  <a:cubicBezTo>
                    <a:pt x="47" y="198"/>
                    <a:pt x="49" y="198"/>
                    <a:pt x="49" y="199"/>
                  </a:cubicBezTo>
                  <a:cubicBezTo>
                    <a:pt x="50" y="198"/>
                    <a:pt x="50" y="196"/>
                    <a:pt x="52" y="196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2" y="197"/>
                    <a:pt x="56" y="193"/>
                    <a:pt x="59" y="190"/>
                  </a:cubicBezTo>
                  <a:cubicBezTo>
                    <a:pt x="59" y="197"/>
                    <a:pt x="61" y="192"/>
                    <a:pt x="62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2"/>
                    <a:pt x="61" y="203"/>
                    <a:pt x="62" y="206"/>
                  </a:cubicBezTo>
                  <a:cubicBezTo>
                    <a:pt x="64" y="206"/>
                    <a:pt x="65" y="204"/>
                    <a:pt x="64" y="199"/>
                  </a:cubicBezTo>
                  <a:cubicBezTo>
                    <a:pt x="68" y="202"/>
                    <a:pt x="65" y="203"/>
                    <a:pt x="68" y="212"/>
                  </a:cubicBezTo>
                  <a:cubicBezTo>
                    <a:pt x="71" y="214"/>
                    <a:pt x="66" y="208"/>
                    <a:pt x="69" y="207"/>
                  </a:cubicBezTo>
                  <a:cubicBezTo>
                    <a:pt x="70" y="206"/>
                    <a:pt x="71" y="211"/>
                    <a:pt x="75" y="215"/>
                  </a:cubicBezTo>
                  <a:cubicBezTo>
                    <a:pt x="82" y="221"/>
                    <a:pt x="78" y="220"/>
                    <a:pt x="81" y="223"/>
                  </a:cubicBezTo>
                  <a:cubicBezTo>
                    <a:pt x="79" y="223"/>
                    <a:pt x="71" y="217"/>
                    <a:pt x="73" y="217"/>
                  </a:cubicBezTo>
                  <a:cubicBezTo>
                    <a:pt x="65" y="209"/>
                    <a:pt x="73" y="224"/>
                    <a:pt x="68" y="218"/>
                  </a:cubicBezTo>
                  <a:cubicBezTo>
                    <a:pt x="75" y="226"/>
                    <a:pt x="76" y="226"/>
                    <a:pt x="82" y="226"/>
                  </a:cubicBezTo>
                  <a:cubicBezTo>
                    <a:pt x="79" y="225"/>
                    <a:pt x="85" y="224"/>
                    <a:pt x="82" y="223"/>
                  </a:cubicBezTo>
                  <a:cubicBezTo>
                    <a:pt x="98" y="219"/>
                    <a:pt x="96" y="225"/>
                    <a:pt x="106" y="216"/>
                  </a:cubicBezTo>
                  <a:cubicBezTo>
                    <a:pt x="103" y="216"/>
                    <a:pt x="111" y="202"/>
                    <a:pt x="104" y="206"/>
                  </a:cubicBezTo>
                  <a:cubicBezTo>
                    <a:pt x="104" y="204"/>
                    <a:pt x="105" y="201"/>
                    <a:pt x="107" y="200"/>
                  </a:cubicBezTo>
                  <a:cubicBezTo>
                    <a:pt x="107" y="203"/>
                    <a:pt x="110" y="197"/>
                    <a:pt x="110" y="201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4" y="201"/>
                    <a:pt x="118" y="196"/>
                    <a:pt x="120" y="194"/>
                  </a:cubicBezTo>
                  <a:cubicBezTo>
                    <a:pt x="121" y="189"/>
                    <a:pt x="117" y="195"/>
                    <a:pt x="119" y="190"/>
                  </a:cubicBezTo>
                  <a:cubicBezTo>
                    <a:pt x="119" y="192"/>
                    <a:pt x="121" y="189"/>
                    <a:pt x="122" y="186"/>
                  </a:cubicBezTo>
                  <a:cubicBezTo>
                    <a:pt x="120" y="191"/>
                    <a:pt x="119" y="186"/>
                    <a:pt x="120" y="182"/>
                  </a:cubicBezTo>
                  <a:cubicBezTo>
                    <a:pt x="120" y="181"/>
                    <a:pt x="121" y="180"/>
                    <a:pt x="121" y="179"/>
                  </a:cubicBezTo>
                  <a:cubicBezTo>
                    <a:pt x="122" y="180"/>
                    <a:pt x="122" y="180"/>
                    <a:pt x="122" y="181"/>
                  </a:cubicBezTo>
                  <a:cubicBezTo>
                    <a:pt x="122" y="182"/>
                    <a:pt x="122" y="182"/>
                    <a:pt x="122" y="183"/>
                  </a:cubicBezTo>
                  <a:cubicBezTo>
                    <a:pt x="123" y="183"/>
                    <a:pt x="123" y="183"/>
                    <a:pt x="123" y="183"/>
                  </a:cubicBezTo>
                  <a:cubicBezTo>
                    <a:pt x="123" y="183"/>
                    <a:pt x="122" y="183"/>
                    <a:pt x="122" y="183"/>
                  </a:cubicBezTo>
                  <a:cubicBezTo>
                    <a:pt x="122" y="188"/>
                    <a:pt x="125" y="188"/>
                    <a:pt x="126" y="189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30" y="197"/>
                    <a:pt x="134" y="202"/>
                    <a:pt x="132" y="203"/>
                  </a:cubicBezTo>
                  <a:cubicBezTo>
                    <a:pt x="134" y="205"/>
                    <a:pt x="136" y="206"/>
                    <a:pt x="135" y="203"/>
                  </a:cubicBezTo>
                  <a:cubicBezTo>
                    <a:pt x="136" y="205"/>
                    <a:pt x="140" y="212"/>
                    <a:pt x="151" y="211"/>
                  </a:cubicBezTo>
                  <a:cubicBezTo>
                    <a:pt x="161" y="208"/>
                    <a:pt x="165" y="201"/>
                    <a:pt x="167" y="197"/>
                  </a:cubicBezTo>
                  <a:cubicBezTo>
                    <a:pt x="164" y="201"/>
                    <a:pt x="163" y="200"/>
                    <a:pt x="162" y="200"/>
                  </a:cubicBezTo>
                  <a:cubicBezTo>
                    <a:pt x="161" y="197"/>
                    <a:pt x="164" y="198"/>
                    <a:pt x="164" y="194"/>
                  </a:cubicBezTo>
                  <a:cubicBezTo>
                    <a:pt x="165" y="195"/>
                    <a:pt x="167" y="192"/>
                    <a:pt x="166" y="196"/>
                  </a:cubicBezTo>
                  <a:cubicBezTo>
                    <a:pt x="170" y="191"/>
                    <a:pt x="171" y="185"/>
                    <a:pt x="173" y="179"/>
                  </a:cubicBezTo>
                  <a:cubicBezTo>
                    <a:pt x="173" y="180"/>
                    <a:pt x="173" y="180"/>
                    <a:pt x="174" y="181"/>
                  </a:cubicBezTo>
                  <a:cubicBezTo>
                    <a:pt x="174" y="181"/>
                    <a:pt x="174" y="181"/>
                    <a:pt x="174" y="182"/>
                  </a:cubicBezTo>
                  <a:cubicBezTo>
                    <a:pt x="174" y="182"/>
                    <a:pt x="174" y="182"/>
                    <a:pt x="174" y="183"/>
                  </a:cubicBezTo>
                  <a:cubicBezTo>
                    <a:pt x="175" y="184"/>
                    <a:pt x="175" y="185"/>
                    <a:pt x="176" y="186"/>
                  </a:cubicBezTo>
                  <a:cubicBezTo>
                    <a:pt x="175" y="185"/>
                    <a:pt x="175" y="185"/>
                    <a:pt x="175" y="184"/>
                  </a:cubicBezTo>
                  <a:cubicBezTo>
                    <a:pt x="175" y="185"/>
                    <a:pt x="175" y="186"/>
                    <a:pt x="176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9"/>
                    <a:pt x="177" y="190"/>
                    <a:pt x="178" y="191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76" y="194"/>
                    <a:pt x="188" y="201"/>
                    <a:pt x="189" y="198"/>
                  </a:cubicBezTo>
                  <a:cubicBezTo>
                    <a:pt x="205" y="196"/>
                    <a:pt x="210" y="186"/>
                    <a:pt x="213" y="179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5" y="177"/>
                    <a:pt x="215" y="177"/>
                  </a:cubicBezTo>
                  <a:cubicBezTo>
                    <a:pt x="219" y="183"/>
                    <a:pt x="215" y="181"/>
                    <a:pt x="216" y="184"/>
                  </a:cubicBezTo>
                  <a:cubicBezTo>
                    <a:pt x="224" y="191"/>
                    <a:pt x="234" y="187"/>
                    <a:pt x="239" y="182"/>
                  </a:cubicBezTo>
                  <a:cubicBezTo>
                    <a:pt x="239" y="182"/>
                    <a:pt x="240" y="183"/>
                    <a:pt x="239" y="183"/>
                  </a:cubicBezTo>
                  <a:cubicBezTo>
                    <a:pt x="244" y="179"/>
                    <a:pt x="250" y="173"/>
                    <a:pt x="253" y="167"/>
                  </a:cubicBezTo>
                  <a:cubicBezTo>
                    <a:pt x="255" y="173"/>
                    <a:pt x="258" y="178"/>
                    <a:pt x="262" y="183"/>
                  </a:cubicBezTo>
                  <a:cubicBezTo>
                    <a:pt x="272" y="194"/>
                    <a:pt x="282" y="179"/>
                    <a:pt x="282" y="172"/>
                  </a:cubicBezTo>
                  <a:cubicBezTo>
                    <a:pt x="282" y="171"/>
                    <a:pt x="283" y="172"/>
                    <a:pt x="283" y="173"/>
                  </a:cubicBezTo>
                  <a:cubicBezTo>
                    <a:pt x="283" y="162"/>
                    <a:pt x="288" y="150"/>
                    <a:pt x="283" y="141"/>
                  </a:cubicBezTo>
                  <a:cubicBezTo>
                    <a:pt x="281" y="138"/>
                    <a:pt x="281" y="138"/>
                    <a:pt x="281" y="138"/>
                  </a:cubicBezTo>
                  <a:cubicBezTo>
                    <a:pt x="282" y="136"/>
                    <a:pt x="283" y="136"/>
                    <a:pt x="284" y="134"/>
                  </a:cubicBezTo>
                  <a:cubicBezTo>
                    <a:pt x="283" y="132"/>
                    <a:pt x="283" y="124"/>
                    <a:pt x="282" y="122"/>
                  </a:cubicBezTo>
                  <a:cubicBezTo>
                    <a:pt x="283" y="121"/>
                    <a:pt x="283" y="123"/>
                    <a:pt x="283" y="123"/>
                  </a:cubicBezTo>
                  <a:cubicBezTo>
                    <a:pt x="284" y="122"/>
                    <a:pt x="284" y="121"/>
                    <a:pt x="284" y="120"/>
                  </a:cubicBezTo>
                  <a:cubicBezTo>
                    <a:pt x="285" y="120"/>
                    <a:pt x="286" y="120"/>
                    <a:pt x="287" y="120"/>
                  </a:cubicBezTo>
                  <a:cubicBezTo>
                    <a:pt x="293" y="141"/>
                    <a:pt x="294" y="171"/>
                    <a:pt x="312" y="180"/>
                  </a:cubicBezTo>
                  <a:cubicBezTo>
                    <a:pt x="316" y="182"/>
                    <a:pt x="313" y="183"/>
                    <a:pt x="315" y="184"/>
                  </a:cubicBezTo>
                  <a:cubicBezTo>
                    <a:pt x="325" y="187"/>
                    <a:pt x="336" y="188"/>
                    <a:pt x="347" y="188"/>
                  </a:cubicBezTo>
                  <a:cubicBezTo>
                    <a:pt x="346" y="189"/>
                    <a:pt x="345" y="190"/>
                    <a:pt x="344" y="191"/>
                  </a:cubicBezTo>
                  <a:cubicBezTo>
                    <a:pt x="346" y="193"/>
                    <a:pt x="342" y="195"/>
                    <a:pt x="343" y="196"/>
                  </a:cubicBezTo>
                  <a:cubicBezTo>
                    <a:pt x="343" y="196"/>
                    <a:pt x="343" y="196"/>
                    <a:pt x="343" y="195"/>
                  </a:cubicBezTo>
                  <a:cubicBezTo>
                    <a:pt x="340" y="201"/>
                    <a:pt x="343" y="196"/>
                    <a:pt x="338" y="200"/>
                  </a:cubicBezTo>
                  <a:cubicBezTo>
                    <a:pt x="327" y="213"/>
                    <a:pt x="329" y="230"/>
                    <a:pt x="329" y="240"/>
                  </a:cubicBezTo>
                  <a:cubicBezTo>
                    <a:pt x="330" y="251"/>
                    <a:pt x="331" y="257"/>
                    <a:pt x="326" y="263"/>
                  </a:cubicBezTo>
                  <a:cubicBezTo>
                    <a:pt x="327" y="267"/>
                    <a:pt x="324" y="267"/>
                    <a:pt x="325" y="270"/>
                  </a:cubicBezTo>
                  <a:cubicBezTo>
                    <a:pt x="324" y="269"/>
                    <a:pt x="324" y="269"/>
                    <a:pt x="324" y="269"/>
                  </a:cubicBezTo>
                  <a:cubicBezTo>
                    <a:pt x="324" y="271"/>
                    <a:pt x="323" y="270"/>
                    <a:pt x="321" y="270"/>
                  </a:cubicBezTo>
                  <a:cubicBezTo>
                    <a:pt x="321" y="271"/>
                    <a:pt x="320" y="271"/>
                    <a:pt x="321" y="272"/>
                  </a:cubicBezTo>
                  <a:cubicBezTo>
                    <a:pt x="322" y="274"/>
                    <a:pt x="319" y="270"/>
                    <a:pt x="318" y="271"/>
                  </a:cubicBezTo>
                  <a:cubicBezTo>
                    <a:pt x="318" y="271"/>
                    <a:pt x="319" y="272"/>
                    <a:pt x="318" y="272"/>
                  </a:cubicBezTo>
                  <a:cubicBezTo>
                    <a:pt x="317" y="275"/>
                    <a:pt x="318" y="271"/>
                    <a:pt x="315" y="270"/>
                  </a:cubicBezTo>
                  <a:cubicBezTo>
                    <a:pt x="311" y="273"/>
                    <a:pt x="306" y="276"/>
                    <a:pt x="302" y="277"/>
                  </a:cubicBezTo>
                  <a:cubicBezTo>
                    <a:pt x="302" y="277"/>
                    <a:pt x="303" y="278"/>
                    <a:pt x="302" y="278"/>
                  </a:cubicBezTo>
                  <a:cubicBezTo>
                    <a:pt x="301" y="275"/>
                    <a:pt x="301" y="280"/>
                    <a:pt x="299" y="279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297" y="277"/>
                    <a:pt x="296" y="279"/>
                    <a:pt x="293" y="279"/>
                  </a:cubicBezTo>
                  <a:cubicBezTo>
                    <a:pt x="292" y="280"/>
                    <a:pt x="288" y="279"/>
                    <a:pt x="287" y="281"/>
                  </a:cubicBezTo>
                  <a:cubicBezTo>
                    <a:pt x="287" y="280"/>
                    <a:pt x="286" y="280"/>
                    <a:pt x="285" y="280"/>
                  </a:cubicBezTo>
                  <a:cubicBezTo>
                    <a:pt x="285" y="284"/>
                    <a:pt x="281" y="280"/>
                    <a:pt x="280" y="284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4" y="287"/>
                    <a:pt x="267" y="290"/>
                    <a:pt x="263" y="297"/>
                  </a:cubicBezTo>
                  <a:cubicBezTo>
                    <a:pt x="260" y="300"/>
                    <a:pt x="256" y="300"/>
                    <a:pt x="254" y="305"/>
                  </a:cubicBezTo>
                  <a:cubicBezTo>
                    <a:pt x="254" y="306"/>
                    <a:pt x="255" y="306"/>
                    <a:pt x="255" y="307"/>
                  </a:cubicBezTo>
                  <a:cubicBezTo>
                    <a:pt x="255" y="308"/>
                    <a:pt x="254" y="306"/>
                    <a:pt x="254" y="306"/>
                  </a:cubicBezTo>
                  <a:cubicBezTo>
                    <a:pt x="254" y="309"/>
                    <a:pt x="251" y="310"/>
                    <a:pt x="250" y="312"/>
                  </a:cubicBezTo>
                  <a:cubicBezTo>
                    <a:pt x="250" y="313"/>
                    <a:pt x="250" y="314"/>
                    <a:pt x="251" y="314"/>
                  </a:cubicBezTo>
                  <a:cubicBezTo>
                    <a:pt x="247" y="315"/>
                    <a:pt x="248" y="320"/>
                    <a:pt x="245" y="322"/>
                  </a:cubicBezTo>
                  <a:cubicBezTo>
                    <a:pt x="248" y="322"/>
                    <a:pt x="246" y="324"/>
                    <a:pt x="247" y="325"/>
                  </a:cubicBezTo>
                  <a:cubicBezTo>
                    <a:pt x="246" y="326"/>
                    <a:pt x="245" y="326"/>
                    <a:pt x="245" y="325"/>
                  </a:cubicBezTo>
                  <a:cubicBezTo>
                    <a:pt x="245" y="327"/>
                    <a:pt x="244" y="328"/>
                    <a:pt x="243" y="330"/>
                  </a:cubicBezTo>
                  <a:cubicBezTo>
                    <a:pt x="243" y="332"/>
                    <a:pt x="244" y="333"/>
                    <a:pt x="243" y="334"/>
                  </a:cubicBezTo>
                  <a:cubicBezTo>
                    <a:pt x="241" y="334"/>
                    <a:pt x="242" y="336"/>
                    <a:pt x="241" y="338"/>
                  </a:cubicBezTo>
                  <a:cubicBezTo>
                    <a:pt x="243" y="338"/>
                    <a:pt x="244" y="340"/>
                    <a:pt x="243" y="341"/>
                  </a:cubicBezTo>
                  <a:cubicBezTo>
                    <a:pt x="240" y="340"/>
                    <a:pt x="240" y="340"/>
                    <a:pt x="240" y="340"/>
                  </a:cubicBezTo>
                  <a:cubicBezTo>
                    <a:pt x="241" y="344"/>
                    <a:pt x="237" y="350"/>
                    <a:pt x="240" y="355"/>
                  </a:cubicBezTo>
                  <a:cubicBezTo>
                    <a:pt x="238" y="355"/>
                    <a:pt x="238" y="355"/>
                    <a:pt x="238" y="355"/>
                  </a:cubicBezTo>
                  <a:cubicBezTo>
                    <a:pt x="239" y="360"/>
                    <a:pt x="236" y="365"/>
                    <a:pt x="239" y="370"/>
                  </a:cubicBezTo>
                  <a:cubicBezTo>
                    <a:pt x="238" y="371"/>
                    <a:pt x="237" y="373"/>
                    <a:pt x="237" y="374"/>
                  </a:cubicBezTo>
                  <a:cubicBezTo>
                    <a:pt x="239" y="376"/>
                    <a:pt x="238" y="376"/>
                    <a:pt x="241" y="378"/>
                  </a:cubicBezTo>
                  <a:cubicBezTo>
                    <a:pt x="241" y="378"/>
                    <a:pt x="239" y="379"/>
                    <a:pt x="239" y="379"/>
                  </a:cubicBezTo>
                  <a:cubicBezTo>
                    <a:pt x="238" y="381"/>
                    <a:pt x="236" y="383"/>
                    <a:pt x="238" y="38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8" y="387"/>
                    <a:pt x="240" y="389"/>
                    <a:pt x="238" y="391"/>
                  </a:cubicBezTo>
                  <a:cubicBezTo>
                    <a:pt x="239" y="391"/>
                    <a:pt x="239" y="393"/>
                    <a:pt x="241" y="393"/>
                  </a:cubicBezTo>
                  <a:cubicBezTo>
                    <a:pt x="241" y="393"/>
                    <a:pt x="239" y="393"/>
                    <a:pt x="240" y="394"/>
                  </a:cubicBezTo>
                  <a:cubicBezTo>
                    <a:pt x="238" y="393"/>
                    <a:pt x="238" y="393"/>
                    <a:pt x="238" y="393"/>
                  </a:cubicBezTo>
                  <a:cubicBezTo>
                    <a:pt x="237" y="397"/>
                    <a:pt x="238" y="401"/>
                    <a:pt x="239" y="405"/>
                  </a:cubicBezTo>
                  <a:cubicBezTo>
                    <a:pt x="236" y="406"/>
                    <a:pt x="239" y="409"/>
                    <a:pt x="237" y="411"/>
                  </a:cubicBezTo>
                  <a:cubicBezTo>
                    <a:pt x="239" y="412"/>
                    <a:pt x="237" y="415"/>
                    <a:pt x="240" y="416"/>
                  </a:cubicBezTo>
                  <a:cubicBezTo>
                    <a:pt x="238" y="416"/>
                    <a:pt x="238" y="416"/>
                    <a:pt x="238" y="416"/>
                  </a:cubicBezTo>
                  <a:cubicBezTo>
                    <a:pt x="238" y="418"/>
                    <a:pt x="238" y="420"/>
                    <a:pt x="237" y="423"/>
                  </a:cubicBezTo>
                  <a:cubicBezTo>
                    <a:pt x="237" y="424"/>
                    <a:pt x="239" y="424"/>
                    <a:pt x="240" y="425"/>
                  </a:cubicBezTo>
                  <a:cubicBezTo>
                    <a:pt x="238" y="425"/>
                    <a:pt x="238" y="425"/>
                    <a:pt x="238" y="425"/>
                  </a:cubicBezTo>
                  <a:cubicBezTo>
                    <a:pt x="239" y="426"/>
                    <a:pt x="241" y="427"/>
                    <a:pt x="243" y="427"/>
                  </a:cubicBezTo>
                  <a:cubicBezTo>
                    <a:pt x="242" y="428"/>
                    <a:pt x="243" y="428"/>
                    <a:pt x="242" y="429"/>
                  </a:cubicBezTo>
                  <a:cubicBezTo>
                    <a:pt x="241" y="428"/>
                    <a:pt x="239" y="428"/>
                    <a:pt x="237" y="427"/>
                  </a:cubicBezTo>
                  <a:cubicBezTo>
                    <a:pt x="237" y="428"/>
                    <a:pt x="240" y="430"/>
                    <a:pt x="238" y="431"/>
                  </a:cubicBezTo>
                  <a:cubicBezTo>
                    <a:pt x="238" y="432"/>
                    <a:pt x="239" y="433"/>
                    <a:pt x="241" y="433"/>
                  </a:cubicBezTo>
                  <a:cubicBezTo>
                    <a:pt x="240" y="433"/>
                    <a:pt x="239" y="434"/>
                    <a:pt x="239" y="433"/>
                  </a:cubicBezTo>
                  <a:cubicBezTo>
                    <a:pt x="239" y="434"/>
                    <a:pt x="239" y="435"/>
                    <a:pt x="240" y="435"/>
                  </a:cubicBezTo>
                  <a:cubicBezTo>
                    <a:pt x="240" y="435"/>
                    <a:pt x="240" y="435"/>
                    <a:pt x="240" y="435"/>
                  </a:cubicBezTo>
                  <a:cubicBezTo>
                    <a:pt x="241" y="435"/>
                    <a:pt x="241" y="436"/>
                    <a:pt x="243" y="436"/>
                  </a:cubicBezTo>
                  <a:cubicBezTo>
                    <a:pt x="243" y="435"/>
                    <a:pt x="243" y="435"/>
                    <a:pt x="243" y="435"/>
                  </a:cubicBezTo>
                  <a:cubicBezTo>
                    <a:pt x="244" y="435"/>
                    <a:pt x="245" y="436"/>
                    <a:pt x="243" y="437"/>
                  </a:cubicBezTo>
                  <a:cubicBezTo>
                    <a:pt x="242" y="437"/>
                    <a:pt x="241" y="436"/>
                    <a:pt x="240" y="437"/>
                  </a:cubicBezTo>
                  <a:cubicBezTo>
                    <a:pt x="244" y="439"/>
                    <a:pt x="244" y="439"/>
                    <a:pt x="244" y="439"/>
                  </a:cubicBezTo>
                  <a:cubicBezTo>
                    <a:pt x="243" y="439"/>
                    <a:pt x="244" y="438"/>
                    <a:pt x="245" y="438"/>
                  </a:cubicBezTo>
                  <a:cubicBezTo>
                    <a:pt x="244" y="437"/>
                    <a:pt x="244" y="437"/>
                    <a:pt x="244" y="437"/>
                  </a:cubicBezTo>
                  <a:cubicBezTo>
                    <a:pt x="246" y="437"/>
                    <a:pt x="246" y="437"/>
                    <a:pt x="246" y="437"/>
                  </a:cubicBezTo>
                  <a:cubicBezTo>
                    <a:pt x="245" y="435"/>
                    <a:pt x="246" y="434"/>
                    <a:pt x="245" y="432"/>
                  </a:cubicBezTo>
                  <a:cubicBezTo>
                    <a:pt x="244" y="433"/>
                    <a:pt x="244" y="433"/>
                    <a:pt x="244" y="433"/>
                  </a:cubicBezTo>
                  <a:cubicBezTo>
                    <a:pt x="243" y="432"/>
                    <a:pt x="241" y="431"/>
                    <a:pt x="243" y="430"/>
                  </a:cubicBezTo>
                  <a:cubicBezTo>
                    <a:pt x="244" y="430"/>
                    <a:pt x="244" y="430"/>
                    <a:pt x="245" y="430"/>
                  </a:cubicBezTo>
                  <a:cubicBezTo>
                    <a:pt x="245" y="430"/>
                    <a:pt x="244" y="430"/>
                    <a:pt x="244" y="429"/>
                  </a:cubicBezTo>
                  <a:cubicBezTo>
                    <a:pt x="247" y="430"/>
                    <a:pt x="247" y="430"/>
                    <a:pt x="247" y="430"/>
                  </a:cubicBezTo>
                  <a:cubicBezTo>
                    <a:pt x="243" y="429"/>
                    <a:pt x="246" y="427"/>
                    <a:pt x="245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7" y="425"/>
                    <a:pt x="244" y="427"/>
                    <a:pt x="244" y="426"/>
                  </a:cubicBezTo>
                  <a:cubicBezTo>
                    <a:pt x="245" y="425"/>
                    <a:pt x="247" y="426"/>
                    <a:pt x="248" y="425"/>
                  </a:cubicBezTo>
                  <a:cubicBezTo>
                    <a:pt x="248" y="423"/>
                    <a:pt x="246" y="421"/>
                    <a:pt x="248" y="419"/>
                  </a:cubicBezTo>
                  <a:cubicBezTo>
                    <a:pt x="248" y="418"/>
                    <a:pt x="247" y="416"/>
                    <a:pt x="246" y="415"/>
                  </a:cubicBezTo>
                  <a:cubicBezTo>
                    <a:pt x="246" y="414"/>
                    <a:pt x="248" y="415"/>
                    <a:pt x="247" y="414"/>
                  </a:cubicBezTo>
                  <a:cubicBezTo>
                    <a:pt x="248" y="414"/>
                    <a:pt x="249" y="414"/>
                    <a:pt x="250" y="414"/>
                  </a:cubicBezTo>
                  <a:cubicBezTo>
                    <a:pt x="249" y="414"/>
                    <a:pt x="250" y="412"/>
                    <a:pt x="248" y="413"/>
                  </a:cubicBezTo>
                  <a:cubicBezTo>
                    <a:pt x="249" y="411"/>
                    <a:pt x="249" y="409"/>
                    <a:pt x="249" y="407"/>
                  </a:cubicBezTo>
                  <a:cubicBezTo>
                    <a:pt x="249" y="408"/>
                    <a:pt x="250" y="408"/>
                    <a:pt x="251" y="407"/>
                  </a:cubicBezTo>
                  <a:cubicBezTo>
                    <a:pt x="250" y="406"/>
                    <a:pt x="249" y="405"/>
                    <a:pt x="249" y="403"/>
                  </a:cubicBezTo>
                  <a:cubicBezTo>
                    <a:pt x="248" y="403"/>
                    <a:pt x="248" y="404"/>
                    <a:pt x="246" y="403"/>
                  </a:cubicBezTo>
                  <a:cubicBezTo>
                    <a:pt x="246" y="403"/>
                    <a:pt x="245" y="403"/>
                    <a:pt x="245" y="402"/>
                  </a:cubicBezTo>
                  <a:cubicBezTo>
                    <a:pt x="247" y="402"/>
                    <a:pt x="250" y="403"/>
                    <a:pt x="250" y="401"/>
                  </a:cubicBezTo>
                  <a:cubicBezTo>
                    <a:pt x="253" y="402"/>
                    <a:pt x="249" y="404"/>
                    <a:pt x="252" y="403"/>
                  </a:cubicBezTo>
                  <a:cubicBezTo>
                    <a:pt x="254" y="404"/>
                    <a:pt x="254" y="406"/>
                    <a:pt x="253" y="407"/>
                  </a:cubicBezTo>
                  <a:cubicBezTo>
                    <a:pt x="255" y="408"/>
                    <a:pt x="253" y="406"/>
                    <a:pt x="256" y="406"/>
                  </a:cubicBezTo>
                  <a:cubicBezTo>
                    <a:pt x="256" y="405"/>
                    <a:pt x="254" y="405"/>
                    <a:pt x="254" y="403"/>
                  </a:cubicBezTo>
                  <a:cubicBezTo>
                    <a:pt x="253" y="403"/>
                    <a:pt x="253" y="403"/>
                    <a:pt x="252" y="402"/>
                  </a:cubicBezTo>
                  <a:cubicBezTo>
                    <a:pt x="249" y="401"/>
                    <a:pt x="254" y="401"/>
                    <a:pt x="254" y="400"/>
                  </a:cubicBezTo>
                  <a:cubicBezTo>
                    <a:pt x="254" y="401"/>
                    <a:pt x="254" y="401"/>
                    <a:pt x="254" y="401"/>
                  </a:cubicBezTo>
                  <a:cubicBezTo>
                    <a:pt x="255" y="400"/>
                    <a:pt x="254" y="400"/>
                    <a:pt x="254" y="399"/>
                  </a:cubicBezTo>
                  <a:cubicBezTo>
                    <a:pt x="257" y="398"/>
                    <a:pt x="254" y="400"/>
                    <a:pt x="256" y="401"/>
                  </a:cubicBezTo>
                  <a:cubicBezTo>
                    <a:pt x="258" y="400"/>
                    <a:pt x="258" y="400"/>
                    <a:pt x="258" y="400"/>
                  </a:cubicBezTo>
                  <a:cubicBezTo>
                    <a:pt x="259" y="399"/>
                    <a:pt x="256" y="400"/>
                    <a:pt x="257" y="398"/>
                  </a:cubicBezTo>
                  <a:cubicBezTo>
                    <a:pt x="258" y="398"/>
                    <a:pt x="258" y="398"/>
                    <a:pt x="258" y="398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6" y="397"/>
                    <a:pt x="254" y="397"/>
                    <a:pt x="254" y="398"/>
                  </a:cubicBezTo>
                  <a:cubicBezTo>
                    <a:pt x="251" y="397"/>
                    <a:pt x="254" y="397"/>
                    <a:pt x="254" y="396"/>
                  </a:cubicBezTo>
                  <a:cubicBezTo>
                    <a:pt x="252" y="395"/>
                    <a:pt x="254" y="396"/>
                    <a:pt x="252" y="396"/>
                  </a:cubicBezTo>
                  <a:cubicBezTo>
                    <a:pt x="250" y="396"/>
                    <a:pt x="250" y="395"/>
                    <a:pt x="250" y="394"/>
                  </a:cubicBezTo>
                  <a:cubicBezTo>
                    <a:pt x="250" y="393"/>
                    <a:pt x="252" y="394"/>
                    <a:pt x="253" y="393"/>
                  </a:cubicBezTo>
                  <a:cubicBezTo>
                    <a:pt x="254" y="394"/>
                    <a:pt x="254" y="395"/>
                    <a:pt x="253" y="394"/>
                  </a:cubicBezTo>
                  <a:cubicBezTo>
                    <a:pt x="254" y="396"/>
                    <a:pt x="256" y="394"/>
                    <a:pt x="258" y="395"/>
                  </a:cubicBezTo>
                  <a:cubicBezTo>
                    <a:pt x="259" y="394"/>
                    <a:pt x="257" y="394"/>
                    <a:pt x="256" y="393"/>
                  </a:cubicBezTo>
                  <a:cubicBezTo>
                    <a:pt x="256" y="394"/>
                    <a:pt x="254" y="393"/>
                    <a:pt x="254" y="393"/>
                  </a:cubicBezTo>
                  <a:cubicBezTo>
                    <a:pt x="249" y="391"/>
                    <a:pt x="257" y="392"/>
                    <a:pt x="257" y="390"/>
                  </a:cubicBezTo>
                  <a:cubicBezTo>
                    <a:pt x="253" y="390"/>
                    <a:pt x="252" y="387"/>
                    <a:pt x="249" y="389"/>
                  </a:cubicBezTo>
                  <a:cubicBezTo>
                    <a:pt x="248" y="388"/>
                    <a:pt x="248" y="387"/>
                    <a:pt x="248" y="387"/>
                  </a:cubicBezTo>
                  <a:cubicBezTo>
                    <a:pt x="250" y="388"/>
                    <a:pt x="250" y="386"/>
                    <a:pt x="252" y="387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54" y="388"/>
                    <a:pt x="254" y="388"/>
                    <a:pt x="254" y="388"/>
                  </a:cubicBezTo>
                  <a:cubicBezTo>
                    <a:pt x="256" y="387"/>
                    <a:pt x="257" y="385"/>
                    <a:pt x="258" y="386"/>
                  </a:cubicBezTo>
                  <a:cubicBezTo>
                    <a:pt x="257" y="385"/>
                    <a:pt x="256" y="386"/>
                    <a:pt x="256" y="385"/>
                  </a:cubicBezTo>
                  <a:cubicBezTo>
                    <a:pt x="257" y="385"/>
                    <a:pt x="258" y="385"/>
                    <a:pt x="258" y="384"/>
                  </a:cubicBezTo>
                  <a:cubicBezTo>
                    <a:pt x="257" y="385"/>
                    <a:pt x="255" y="384"/>
                    <a:pt x="254" y="383"/>
                  </a:cubicBezTo>
                  <a:cubicBezTo>
                    <a:pt x="255" y="382"/>
                    <a:pt x="257" y="382"/>
                    <a:pt x="257" y="382"/>
                  </a:cubicBezTo>
                  <a:cubicBezTo>
                    <a:pt x="259" y="383"/>
                    <a:pt x="259" y="383"/>
                    <a:pt x="259" y="383"/>
                  </a:cubicBezTo>
                  <a:cubicBezTo>
                    <a:pt x="257" y="382"/>
                    <a:pt x="260" y="383"/>
                    <a:pt x="259" y="382"/>
                  </a:cubicBezTo>
                  <a:cubicBezTo>
                    <a:pt x="258" y="381"/>
                    <a:pt x="256" y="381"/>
                    <a:pt x="255" y="380"/>
                  </a:cubicBezTo>
                  <a:cubicBezTo>
                    <a:pt x="254" y="380"/>
                    <a:pt x="256" y="379"/>
                    <a:pt x="256" y="379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56" y="379"/>
                    <a:pt x="260" y="380"/>
                    <a:pt x="259" y="379"/>
                  </a:cubicBezTo>
                  <a:cubicBezTo>
                    <a:pt x="258" y="378"/>
                    <a:pt x="258" y="378"/>
                    <a:pt x="258" y="378"/>
                  </a:cubicBezTo>
                  <a:cubicBezTo>
                    <a:pt x="258" y="378"/>
                    <a:pt x="259" y="378"/>
                    <a:pt x="259" y="378"/>
                  </a:cubicBezTo>
                  <a:cubicBezTo>
                    <a:pt x="258" y="378"/>
                    <a:pt x="258" y="377"/>
                    <a:pt x="258" y="377"/>
                  </a:cubicBezTo>
                  <a:cubicBezTo>
                    <a:pt x="259" y="377"/>
                    <a:pt x="259" y="377"/>
                    <a:pt x="259" y="377"/>
                  </a:cubicBezTo>
                  <a:cubicBezTo>
                    <a:pt x="258" y="376"/>
                    <a:pt x="256" y="375"/>
                    <a:pt x="258" y="375"/>
                  </a:cubicBezTo>
                  <a:cubicBezTo>
                    <a:pt x="256" y="375"/>
                    <a:pt x="258" y="376"/>
                    <a:pt x="257" y="376"/>
                  </a:cubicBezTo>
                  <a:cubicBezTo>
                    <a:pt x="255" y="377"/>
                    <a:pt x="255" y="375"/>
                    <a:pt x="255" y="375"/>
                  </a:cubicBezTo>
                  <a:cubicBezTo>
                    <a:pt x="258" y="375"/>
                    <a:pt x="255" y="374"/>
                    <a:pt x="255" y="373"/>
                  </a:cubicBezTo>
                  <a:cubicBezTo>
                    <a:pt x="256" y="373"/>
                    <a:pt x="257" y="372"/>
                    <a:pt x="258" y="372"/>
                  </a:cubicBezTo>
                  <a:cubicBezTo>
                    <a:pt x="256" y="372"/>
                    <a:pt x="256" y="372"/>
                    <a:pt x="256" y="372"/>
                  </a:cubicBezTo>
                  <a:cubicBezTo>
                    <a:pt x="259" y="372"/>
                    <a:pt x="255" y="370"/>
                    <a:pt x="256" y="370"/>
                  </a:cubicBezTo>
                  <a:cubicBezTo>
                    <a:pt x="257" y="370"/>
                    <a:pt x="259" y="370"/>
                    <a:pt x="259" y="370"/>
                  </a:cubicBezTo>
                  <a:cubicBezTo>
                    <a:pt x="257" y="370"/>
                    <a:pt x="256" y="368"/>
                    <a:pt x="254" y="368"/>
                  </a:cubicBezTo>
                  <a:cubicBezTo>
                    <a:pt x="255" y="367"/>
                    <a:pt x="258" y="369"/>
                    <a:pt x="260" y="369"/>
                  </a:cubicBezTo>
                  <a:cubicBezTo>
                    <a:pt x="258" y="368"/>
                    <a:pt x="261" y="367"/>
                    <a:pt x="258" y="366"/>
                  </a:cubicBezTo>
                  <a:cubicBezTo>
                    <a:pt x="257" y="367"/>
                    <a:pt x="257" y="366"/>
                    <a:pt x="256" y="366"/>
                  </a:cubicBezTo>
                  <a:cubicBezTo>
                    <a:pt x="256" y="365"/>
                    <a:pt x="257" y="366"/>
                    <a:pt x="258" y="365"/>
                  </a:cubicBezTo>
                  <a:cubicBezTo>
                    <a:pt x="258" y="365"/>
                    <a:pt x="256" y="364"/>
                    <a:pt x="255" y="365"/>
                  </a:cubicBezTo>
                  <a:cubicBezTo>
                    <a:pt x="255" y="364"/>
                    <a:pt x="253" y="363"/>
                    <a:pt x="255" y="362"/>
                  </a:cubicBezTo>
                  <a:cubicBezTo>
                    <a:pt x="256" y="362"/>
                    <a:pt x="255" y="364"/>
                    <a:pt x="257" y="363"/>
                  </a:cubicBezTo>
                  <a:cubicBezTo>
                    <a:pt x="257" y="362"/>
                    <a:pt x="253" y="362"/>
                    <a:pt x="252" y="360"/>
                  </a:cubicBezTo>
                  <a:cubicBezTo>
                    <a:pt x="251" y="361"/>
                    <a:pt x="248" y="360"/>
                    <a:pt x="248" y="359"/>
                  </a:cubicBezTo>
                  <a:cubicBezTo>
                    <a:pt x="249" y="357"/>
                    <a:pt x="248" y="360"/>
                    <a:pt x="251" y="360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4" y="358"/>
                    <a:pt x="255" y="362"/>
                    <a:pt x="257" y="361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7" y="360"/>
                    <a:pt x="259" y="361"/>
                    <a:pt x="260" y="361"/>
                  </a:cubicBezTo>
                  <a:cubicBezTo>
                    <a:pt x="258" y="360"/>
                    <a:pt x="259" y="359"/>
                    <a:pt x="259" y="359"/>
                  </a:cubicBezTo>
                  <a:cubicBezTo>
                    <a:pt x="257" y="358"/>
                    <a:pt x="259" y="359"/>
                    <a:pt x="258" y="359"/>
                  </a:cubicBezTo>
                  <a:cubicBezTo>
                    <a:pt x="258" y="358"/>
                    <a:pt x="255" y="357"/>
                    <a:pt x="256" y="356"/>
                  </a:cubicBezTo>
                  <a:cubicBezTo>
                    <a:pt x="257" y="357"/>
                    <a:pt x="259" y="356"/>
                    <a:pt x="259" y="357"/>
                  </a:cubicBezTo>
                  <a:cubicBezTo>
                    <a:pt x="260" y="356"/>
                    <a:pt x="257" y="356"/>
                    <a:pt x="259" y="356"/>
                  </a:cubicBezTo>
                  <a:cubicBezTo>
                    <a:pt x="260" y="356"/>
                    <a:pt x="260" y="356"/>
                    <a:pt x="260" y="356"/>
                  </a:cubicBezTo>
                  <a:cubicBezTo>
                    <a:pt x="260" y="353"/>
                    <a:pt x="261" y="349"/>
                    <a:pt x="257" y="345"/>
                  </a:cubicBezTo>
                  <a:cubicBezTo>
                    <a:pt x="259" y="345"/>
                    <a:pt x="260" y="344"/>
                    <a:pt x="261" y="343"/>
                  </a:cubicBezTo>
                  <a:cubicBezTo>
                    <a:pt x="261" y="343"/>
                    <a:pt x="260" y="343"/>
                    <a:pt x="260" y="342"/>
                  </a:cubicBezTo>
                  <a:cubicBezTo>
                    <a:pt x="262" y="342"/>
                    <a:pt x="262" y="342"/>
                    <a:pt x="262" y="342"/>
                  </a:cubicBezTo>
                  <a:cubicBezTo>
                    <a:pt x="263" y="341"/>
                    <a:pt x="262" y="340"/>
                    <a:pt x="261" y="339"/>
                  </a:cubicBezTo>
                  <a:cubicBezTo>
                    <a:pt x="262" y="339"/>
                    <a:pt x="262" y="339"/>
                    <a:pt x="262" y="339"/>
                  </a:cubicBezTo>
                  <a:cubicBezTo>
                    <a:pt x="264" y="338"/>
                    <a:pt x="261" y="338"/>
                    <a:pt x="261" y="337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61" y="336"/>
                    <a:pt x="262" y="335"/>
                    <a:pt x="264" y="336"/>
                  </a:cubicBezTo>
                  <a:cubicBezTo>
                    <a:pt x="263" y="335"/>
                    <a:pt x="263" y="335"/>
                    <a:pt x="262" y="335"/>
                  </a:cubicBezTo>
                  <a:cubicBezTo>
                    <a:pt x="264" y="335"/>
                    <a:pt x="264" y="332"/>
                    <a:pt x="264" y="331"/>
                  </a:cubicBezTo>
                  <a:cubicBezTo>
                    <a:pt x="263" y="331"/>
                    <a:pt x="263" y="331"/>
                    <a:pt x="261" y="330"/>
                  </a:cubicBezTo>
                  <a:cubicBezTo>
                    <a:pt x="259" y="329"/>
                    <a:pt x="262" y="330"/>
                    <a:pt x="261" y="329"/>
                  </a:cubicBezTo>
                  <a:cubicBezTo>
                    <a:pt x="262" y="329"/>
                    <a:pt x="263" y="329"/>
                    <a:pt x="263" y="330"/>
                  </a:cubicBezTo>
                  <a:cubicBezTo>
                    <a:pt x="266" y="329"/>
                    <a:pt x="266" y="326"/>
                    <a:pt x="268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70" y="323"/>
                    <a:pt x="268" y="321"/>
                    <a:pt x="270" y="320"/>
                  </a:cubicBezTo>
                  <a:cubicBezTo>
                    <a:pt x="269" y="320"/>
                    <a:pt x="267" y="318"/>
                    <a:pt x="268" y="317"/>
                  </a:cubicBezTo>
                  <a:cubicBezTo>
                    <a:pt x="266" y="315"/>
                    <a:pt x="270" y="318"/>
                    <a:pt x="271" y="318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5"/>
                    <a:pt x="271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3" y="314"/>
                    <a:pt x="274" y="314"/>
                    <a:pt x="274" y="313"/>
                  </a:cubicBezTo>
                  <a:cubicBezTo>
                    <a:pt x="274" y="311"/>
                    <a:pt x="275" y="312"/>
                    <a:pt x="274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5" y="309"/>
                    <a:pt x="275" y="309"/>
                    <a:pt x="275" y="309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1"/>
                    <a:pt x="275" y="310"/>
                    <a:pt x="275" y="309"/>
                  </a:cubicBezTo>
                  <a:cubicBezTo>
                    <a:pt x="274" y="308"/>
                    <a:pt x="275" y="309"/>
                    <a:pt x="276" y="309"/>
                  </a:cubicBezTo>
                  <a:cubicBezTo>
                    <a:pt x="277" y="310"/>
                    <a:pt x="276" y="309"/>
                    <a:pt x="276" y="309"/>
                  </a:cubicBezTo>
                  <a:cubicBezTo>
                    <a:pt x="276" y="310"/>
                    <a:pt x="276" y="309"/>
                    <a:pt x="277" y="310"/>
                  </a:cubicBezTo>
                  <a:cubicBezTo>
                    <a:pt x="277" y="310"/>
                    <a:pt x="276" y="308"/>
                    <a:pt x="276" y="308"/>
                  </a:cubicBezTo>
                  <a:cubicBezTo>
                    <a:pt x="277" y="308"/>
                    <a:pt x="277" y="307"/>
                    <a:pt x="278" y="308"/>
                  </a:cubicBezTo>
                  <a:cubicBezTo>
                    <a:pt x="278" y="307"/>
                    <a:pt x="279" y="307"/>
                    <a:pt x="278" y="306"/>
                  </a:cubicBezTo>
                  <a:cubicBezTo>
                    <a:pt x="278" y="306"/>
                    <a:pt x="277" y="307"/>
                    <a:pt x="276" y="306"/>
                  </a:cubicBezTo>
                  <a:cubicBezTo>
                    <a:pt x="276" y="305"/>
                    <a:pt x="277" y="305"/>
                    <a:pt x="277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7" y="305"/>
                    <a:pt x="278" y="305"/>
                    <a:pt x="277" y="304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8" y="304"/>
                    <a:pt x="279" y="303"/>
                    <a:pt x="279" y="303"/>
                  </a:cubicBezTo>
                  <a:cubicBezTo>
                    <a:pt x="280" y="304"/>
                    <a:pt x="281" y="306"/>
                    <a:pt x="282" y="306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3" y="304"/>
                    <a:pt x="283" y="304"/>
                  </a:cubicBezTo>
                  <a:cubicBezTo>
                    <a:pt x="285" y="304"/>
                    <a:pt x="282" y="299"/>
                    <a:pt x="284" y="300"/>
                  </a:cubicBezTo>
                  <a:cubicBezTo>
                    <a:pt x="285" y="302"/>
                    <a:pt x="285" y="302"/>
                    <a:pt x="286" y="302"/>
                  </a:cubicBezTo>
                  <a:cubicBezTo>
                    <a:pt x="286" y="301"/>
                    <a:pt x="286" y="301"/>
                    <a:pt x="286" y="301"/>
                  </a:cubicBezTo>
                  <a:cubicBezTo>
                    <a:pt x="285" y="300"/>
                    <a:pt x="286" y="302"/>
                    <a:pt x="285" y="301"/>
                  </a:cubicBezTo>
                  <a:cubicBezTo>
                    <a:pt x="285" y="300"/>
                    <a:pt x="285" y="300"/>
                    <a:pt x="285" y="300"/>
                  </a:cubicBezTo>
                  <a:cubicBezTo>
                    <a:pt x="288" y="303"/>
                    <a:pt x="290" y="299"/>
                    <a:pt x="293" y="300"/>
                  </a:cubicBezTo>
                  <a:cubicBezTo>
                    <a:pt x="292" y="298"/>
                    <a:pt x="294" y="299"/>
                    <a:pt x="294" y="298"/>
                  </a:cubicBezTo>
                  <a:cubicBezTo>
                    <a:pt x="294" y="300"/>
                    <a:pt x="295" y="297"/>
                    <a:pt x="296" y="298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6" y="297"/>
                    <a:pt x="295" y="291"/>
                    <a:pt x="297" y="294"/>
                  </a:cubicBezTo>
                  <a:cubicBezTo>
                    <a:pt x="298" y="295"/>
                    <a:pt x="298" y="296"/>
                    <a:pt x="297" y="296"/>
                  </a:cubicBezTo>
                  <a:cubicBezTo>
                    <a:pt x="299" y="299"/>
                    <a:pt x="300" y="293"/>
                    <a:pt x="301" y="296"/>
                  </a:cubicBezTo>
                  <a:cubicBezTo>
                    <a:pt x="301" y="295"/>
                    <a:pt x="300" y="294"/>
                    <a:pt x="301" y="292"/>
                  </a:cubicBezTo>
                  <a:cubicBezTo>
                    <a:pt x="302" y="293"/>
                    <a:pt x="304" y="294"/>
                    <a:pt x="304" y="294"/>
                  </a:cubicBezTo>
                  <a:cubicBezTo>
                    <a:pt x="304" y="294"/>
                    <a:pt x="304" y="293"/>
                    <a:pt x="305" y="294"/>
                  </a:cubicBezTo>
                  <a:cubicBezTo>
                    <a:pt x="305" y="294"/>
                    <a:pt x="305" y="294"/>
                    <a:pt x="305" y="295"/>
                  </a:cubicBezTo>
                  <a:cubicBezTo>
                    <a:pt x="306" y="295"/>
                    <a:pt x="307" y="294"/>
                    <a:pt x="308" y="293"/>
                  </a:cubicBezTo>
                  <a:cubicBezTo>
                    <a:pt x="309" y="294"/>
                    <a:pt x="310" y="293"/>
                    <a:pt x="312" y="293"/>
                  </a:cubicBezTo>
                  <a:cubicBezTo>
                    <a:pt x="312" y="291"/>
                    <a:pt x="315" y="293"/>
                    <a:pt x="314" y="290"/>
                  </a:cubicBezTo>
                  <a:cubicBezTo>
                    <a:pt x="314" y="291"/>
                    <a:pt x="314" y="291"/>
                    <a:pt x="314" y="291"/>
                  </a:cubicBezTo>
                  <a:cubicBezTo>
                    <a:pt x="314" y="290"/>
                    <a:pt x="314" y="288"/>
                    <a:pt x="315" y="288"/>
                  </a:cubicBezTo>
                  <a:cubicBezTo>
                    <a:pt x="315" y="290"/>
                    <a:pt x="315" y="290"/>
                    <a:pt x="315" y="290"/>
                  </a:cubicBezTo>
                  <a:cubicBezTo>
                    <a:pt x="316" y="292"/>
                    <a:pt x="317" y="290"/>
                    <a:pt x="318" y="291"/>
                  </a:cubicBezTo>
                  <a:cubicBezTo>
                    <a:pt x="316" y="289"/>
                    <a:pt x="318" y="291"/>
                    <a:pt x="318" y="289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9" y="287"/>
                    <a:pt x="318" y="287"/>
                    <a:pt x="319" y="286"/>
                  </a:cubicBezTo>
                  <a:cubicBezTo>
                    <a:pt x="320" y="286"/>
                    <a:pt x="321" y="288"/>
                    <a:pt x="320" y="288"/>
                  </a:cubicBezTo>
                  <a:cubicBezTo>
                    <a:pt x="321" y="289"/>
                    <a:pt x="322" y="288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5" y="289"/>
                    <a:pt x="325" y="289"/>
                    <a:pt x="325" y="289"/>
                  </a:cubicBezTo>
                  <a:cubicBezTo>
                    <a:pt x="325" y="289"/>
                    <a:pt x="326" y="286"/>
                    <a:pt x="326" y="286"/>
                  </a:cubicBezTo>
                  <a:cubicBezTo>
                    <a:pt x="328" y="286"/>
                    <a:pt x="331" y="283"/>
                    <a:pt x="332" y="281"/>
                  </a:cubicBezTo>
                  <a:cubicBezTo>
                    <a:pt x="332" y="282"/>
                    <a:pt x="332" y="282"/>
                    <a:pt x="332" y="282"/>
                  </a:cubicBezTo>
                  <a:cubicBezTo>
                    <a:pt x="332" y="281"/>
                    <a:pt x="332" y="279"/>
                    <a:pt x="333" y="280"/>
                  </a:cubicBezTo>
                  <a:cubicBezTo>
                    <a:pt x="333" y="279"/>
                    <a:pt x="334" y="280"/>
                    <a:pt x="335" y="280"/>
                  </a:cubicBezTo>
                  <a:cubicBezTo>
                    <a:pt x="335" y="280"/>
                    <a:pt x="334" y="279"/>
                    <a:pt x="334" y="279"/>
                  </a:cubicBezTo>
                  <a:cubicBezTo>
                    <a:pt x="337" y="279"/>
                    <a:pt x="337" y="275"/>
                    <a:pt x="339" y="274"/>
                  </a:cubicBezTo>
                  <a:cubicBezTo>
                    <a:pt x="339" y="274"/>
                    <a:pt x="340" y="275"/>
                    <a:pt x="340" y="276"/>
                  </a:cubicBezTo>
                  <a:cubicBezTo>
                    <a:pt x="341" y="274"/>
                    <a:pt x="341" y="272"/>
                    <a:pt x="341" y="270"/>
                  </a:cubicBezTo>
                  <a:cubicBezTo>
                    <a:pt x="341" y="270"/>
                    <a:pt x="342" y="270"/>
                    <a:pt x="342" y="271"/>
                  </a:cubicBezTo>
                  <a:cubicBezTo>
                    <a:pt x="342" y="270"/>
                    <a:pt x="343" y="269"/>
                    <a:pt x="342" y="267"/>
                  </a:cubicBezTo>
                  <a:cubicBezTo>
                    <a:pt x="341" y="268"/>
                    <a:pt x="343" y="268"/>
                    <a:pt x="342" y="268"/>
                  </a:cubicBezTo>
                  <a:cubicBezTo>
                    <a:pt x="341" y="268"/>
                    <a:pt x="340" y="266"/>
                    <a:pt x="341" y="266"/>
                  </a:cubicBezTo>
                  <a:cubicBezTo>
                    <a:pt x="341" y="266"/>
                    <a:pt x="341" y="266"/>
                    <a:pt x="341" y="266"/>
                  </a:cubicBezTo>
                  <a:cubicBezTo>
                    <a:pt x="342" y="265"/>
                    <a:pt x="341" y="265"/>
                    <a:pt x="342" y="263"/>
                  </a:cubicBezTo>
                  <a:cubicBezTo>
                    <a:pt x="343" y="263"/>
                    <a:pt x="342" y="264"/>
                    <a:pt x="343" y="264"/>
                  </a:cubicBezTo>
                  <a:cubicBezTo>
                    <a:pt x="345" y="265"/>
                    <a:pt x="345" y="262"/>
                    <a:pt x="346" y="262"/>
                  </a:cubicBezTo>
                  <a:cubicBezTo>
                    <a:pt x="344" y="261"/>
                    <a:pt x="344" y="261"/>
                    <a:pt x="344" y="261"/>
                  </a:cubicBezTo>
                  <a:cubicBezTo>
                    <a:pt x="344" y="260"/>
                    <a:pt x="346" y="261"/>
                    <a:pt x="346" y="260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42" y="257"/>
                    <a:pt x="344" y="256"/>
                    <a:pt x="345" y="257"/>
                  </a:cubicBezTo>
                  <a:cubicBezTo>
                    <a:pt x="346" y="255"/>
                    <a:pt x="342" y="254"/>
                    <a:pt x="341" y="253"/>
                  </a:cubicBezTo>
                  <a:cubicBezTo>
                    <a:pt x="342" y="252"/>
                    <a:pt x="341" y="250"/>
                    <a:pt x="341" y="250"/>
                  </a:cubicBezTo>
                  <a:cubicBezTo>
                    <a:pt x="342" y="250"/>
                    <a:pt x="341" y="250"/>
                    <a:pt x="342" y="250"/>
                  </a:cubicBezTo>
                  <a:cubicBezTo>
                    <a:pt x="343" y="250"/>
                    <a:pt x="343" y="250"/>
                    <a:pt x="343" y="250"/>
                  </a:cubicBezTo>
                  <a:cubicBezTo>
                    <a:pt x="343" y="251"/>
                    <a:pt x="346" y="250"/>
                    <a:pt x="347" y="251"/>
                  </a:cubicBezTo>
                  <a:cubicBezTo>
                    <a:pt x="346" y="249"/>
                    <a:pt x="347" y="247"/>
                    <a:pt x="347" y="246"/>
                  </a:cubicBezTo>
                  <a:cubicBezTo>
                    <a:pt x="345" y="247"/>
                    <a:pt x="346" y="244"/>
                    <a:pt x="343" y="244"/>
                  </a:cubicBezTo>
                  <a:cubicBezTo>
                    <a:pt x="343" y="242"/>
                    <a:pt x="346" y="243"/>
                    <a:pt x="346" y="242"/>
                  </a:cubicBezTo>
                  <a:cubicBezTo>
                    <a:pt x="345" y="240"/>
                    <a:pt x="346" y="239"/>
                    <a:pt x="345" y="237"/>
                  </a:cubicBezTo>
                  <a:cubicBezTo>
                    <a:pt x="346" y="237"/>
                    <a:pt x="346" y="237"/>
                    <a:pt x="346" y="237"/>
                  </a:cubicBezTo>
                  <a:cubicBezTo>
                    <a:pt x="345" y="236"/>
                    <a:pt x="346" y="233"/>
                    <a:pt x="344" y="232"/>
                  </a:cubicBezTo>
                  <a:cubicBezTo>
                    <a:pt x="345" y="232"/>
                    <a:pt x="345" y="232"/>
                    <a:pt x="345" y="232"/>
                  </a:cubicBezTo>
                  <a:cubicBezTo>
                    <a:pt x="346" y="231"/>
                    <a:pt x="342" y="232"/>
                    <a:pt x="343" y="230"/>
                  </a:cubicBezTo>
                  <a:cubicBezTo>
                    <a:pt x="345" y="231"/>
                    <a:pt x="345" y="231"/>
                    <a:pt x="345" y="231"/>
                  </a:cubicBezTo>
                  <a:cubicBezTo>
                    <a:pt x="343" y="230"/>
                    <a:pt x="346" y="229"/>
                    <a:pt x="344" y="227"/>
                  </a:cubicBezTo>
                  <a:cubicBezTo>
                    <a:pt x="344" y="227"/>
                    <a:pt x="345" y="227"/>
                    <a:pt x="345" y="228"/>
                  </a:cubicBezTo>
                  <a:cubicBezTo>
                    <a:pt x="344" y="226"/>
                    <a:pt x="345" y="225"/>
                    <a:pt x="343" y="224"/>
                  </a:cubicBezTo>
                  <a:cubicBezTo>
                    <a:pt x="344" y="224"/>
                    <a:pt x="345" y="224"/>
                    <a:pt x="345" y="225"/>
                  </a:cubicBezTo>
                  <a:cubicBezTo>
                    <a:pt x="346" y="224"/>
                    <a:pt x="343" y="223"/>
                    <a:pt x="344" y="222"/>
                  </a:cubicBezTo>
                  <a:cubicBezTo>
                    <a:pt x="344" y="222"/>
                    <a:pt x="345" y="222"/>
                    <a:pt x="346" y="222"/>
                  </a:cubicBezTo>
                  <a:cubicBezTo>
                    <a:pt x="344" y="221"/>
                    <a:pt x="345" y="219"/>
                    <a:pt x="344" y="219"/>
                  </a:cubicBezTo>
                  <a:cubicBezTo>
                    <a:pt x="345" y="219"/>
                    <a:pt x="346" y="218"/>
                    <a:pt x="347" y="218"/>
                  </a:cubicBezTo>
                  <a:cubicBezTo>
                    <a:pt x="348" y="213"/>
                    <a:pt x="351" y="208"/>
                    <a:pt x="353" y="202"/>
                  </a:cubicBezTo>
                  <a:cubicBezTo>
                    <a:pt x="355" y="203"/>
                    <a:pt x="353" y="204"/>
                    <a:pt x="355" y="204"/>
                  </a:cubicBezTo>
                  <a:cubicBezTo>
                    <a:pt x="353" y="203"/>
                    <a:pt x="355" y="203"/>
                    <a:pt x="355" y="202"/>
                  </a:cubicBezTo>
                  <a:cubicBezTo>
                    <a:pt x="356" y="202"/>
                    <a:pt x="356" y="202"/>
                    <a:pt x="356" y="202"/>
                  </a:cubicBezTo>
                  <a:cubicBezTo>
                    <a:pt x="356" y="201"/>
                    <a:pt x="357" y="202"/>
                    <a:pt x="357" y="201"/>
                  </a:cubicBezTo>
                  <a:cubicBezTo>
                    <a:pt x="357" y="200"/>
                    <a:pt x="357" y="200"/>
                    <a:pt x="357" y="200"/>
                  </a:cubicBezTo>
                  <a:cubicBezTo>
                    <a:pt x="356" y="199"/>
                    <a:pt x="360" y="201"/>
                    <a:pt x="358" y="199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59" y="197"/>
                    <a:pt x="361" y="199"/>
                    <a:pt x="361" y="197"/>
                  </a:cubicBezTo>
                  <a:cubicBezTo>
                    <a:pt x="361" y="197"/>
                    <a:pt x="361" y="197"/>
                    <a:pt x="361" y="197"/>
                  </a:cubicBezTo>
                  <a:cubicBezTo>
                    <a:pt x="363" y="198"/>
                    <a:pt x="362" y="194"/>
                    <a:pt x="363" y="195"/>
                  </a:cubicBezTo>
                  <a:cubicBezTo>
                    <a:pt x="364" y="194"/>
                    <a:pt x="365" y="193"/>
                    <a:pt x="364" y="191"/>
                  </a:cubicBezTo>
                  <a:cubicBezTo>
                    <a:pt x="365" y="193"/>
                    <a:pt x="365" y="193"/>
                    <a:pt x="365" y="193"/>
                  </a:cubicBezTo>
                  <a:cubicBezTo>
                    <a:pt x="366" y="192"/>
                    <a:pt x="368" y="191"/>
                    <a:pt x="369" y="190"/>
                  </a:cubicBezTo>
                  <a:cubicBezTo>
                    <a:pt x="374" y="190"/>
                    <a:pt x="379" y="190"/>
                    <a:pt x="383" y="191"/>
                  </a:cubicBezTo>
                  <a:cubicBezTo>
                    <a:pt x="386" y="192"/>
                    <a:pt x="388" y="193"/>
                    <a:pt x="390" y="194"/>
                  </a:cubicBezTo>
                  <a:cubicBezTo>
                    <a:pt x="389" y="196"/>
                    <a:pt x="388" y="198"/>
                    <a:pt x="388" y="200"/>
                  </a:cubicBezTo>
                  <a:cubicBezTo>
                    <a:pt x="387" y="201"/>
                    <a:pt x="386" y="199"/>
                    <a:pt x="386" y="199"/>
                  </a:cubicBezTo>
                  <a:cubicBezTo>
                    <a:pt x="384" y="205"/>
                    <a:pt x="377" y="203"/>
                    <a:pt x="373" y="209"/>
                  </a:cubicBezTo>
                  <a:cubicBezTo>
                    <a:pt x="369" y="210"/>
                    <a:pt x="365" y="215"/>
                    <a:pt x="365" y="215"/>
                  </a:cubicBezTo>
                  <a:cubicBezTo>
                    <a:pt x="382" y="216"/>
                    <a:pt x="389" y="211"/>
                    <a:pt x="399" y="205"/>
                  </a:cubicBezTo>
                  <a:cubicBezTo>
                    <a:pt x="401" y="203"/>
                    <a:pt x="402" y="201"/>
                    <a:pt x="403" y="198"/>
                  </a:cubicBezTo>
                  <a:cubicBezTo>
                    <a:pt x="405" y="199"/>
                    <a:pt x="406" y="199"/>
                    <a:pt x="406" y="198"/>
                  </a:cubicBezTo>
                  <a:cubicBezTo>
                    <a:pt x="405" y="197"/>
                    <a:pt x="404" y="197"/>
                    <a:pt x="404" y="196"/>
                  </a:cubicBezTo>
                  <a:cubicBezTo>
                    <a:pt x="404" y="194"/>
                    <a:pt x="405" y="191"/>
                    <a:pt x="406" y="188"/>
                  </a:cubicBezTo>
                  <a:cubicBezTo>
                    <a:pt x="398" y="164"/>
                    <a:pt x="382" y="170"/>
                    <a:pt x="375" y="170"/>
                  </a:cubicBezTo>
                  <a:cubicBezTo>
                    <a:pt x="367" y="172"/>
                    <a:pt x="361" y="175"/>
                    <a:pt x="356" y="179"/>
                  </a:cubicBezTo>
                  <a:cubicBezTo>
                    <a:pt x="356" y="179"/>
                    <a:pt x="356" y="179"/>
                    <a:pt x="357" y="180"/>
                  </a:cubicBezTo>
                  <a:cubicBezTo>
                    <a:pt x="354" y="179"/>
                    <a:pt x="351" y="179"/>
                    <a:pt x="349" y="179"/>
                  </a:cubicBezTo>
                  <a:cubicBezTo>
                    <a:pt x="332" y="177"/>
                    <a:pt x="315" y="175"/>
                    <a:pt x="313" y="163"/>
                  </a:cubicBezTo>
                  <a:cubicBezTo>
                    <a:pt x="308" y="154"/>
                    <a:pt x="303" y="139"/>
                    <a:pt x="301" y="128"/>
                  </a:cubicBezTo>
                  <a:cubicBezTo>
                    <a:pt x="300" y="124"/>
                    <a:pt x="300" y="121"/>
                    <a:pt x="299" y="117"/>
                  </a:cubicBezTo>
                  <a:cubicBezTo>
                    <a:pt x="323" y="112"/>
                    <a:pt x="296" y="118"/>
                    <a:pt x="307" y="115"/>
                  </a:cubicBezTo>
                  <a:cubicBezTo>
                    <a:pt x="307" y="115"/>
                    <a:pt x="307" y="115"/>
                    <a:pt x="307" y="115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6" y="113"/>
                    <a:pt x="306" y="113"/>
                    <a:pt x="306" y="113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3" y="103"/>
                    <a:pt x="304" y="96"/>
                    <a:pt x="292" y="85"/>
                  </a:cubicBezTo>
                  <a:cubicBezTo>
                    <a:pt x="277" y="75"/>
                    <a:pt x="266" y="83"/>
                    <a:pt x="261" y="92"/>
                  </a:cubicBezTo>
                  <a:cubicBezTo>
                    <a:pt x="260" y="93"/>
                    <a:pt x="259" y="94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5" y="97"/>
                    <a:pt x="253" y="98"/>
                    <a:pt x="251" y="10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51" y="106"/>
                    <a:pt x="245" y="110"/>
                    <a:pt x="247" y="113"/>
                  </a:cubicBezTo>
                  <a:cubicBezTo>
                    <a:pt x="245" y="115"/>
                    <a:pt x="245" y="115"/>
                    <a:pt x="245" y="115"/>
                  </a:cubicBezTo>
                  <a:cubicBezTo>
                    <a:pt x="246" y="120"/>
                    <a:pt x="243" y="122"/>
                    <a:pt x="245" y="127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3" y="133"/>
                    <a:pt x="248" y="140"/>
                    <a:pt x="246" y="142"/>
                  </a:cubicBezTo>
                  <a:cubicBezTo>
                    <a:pt x="246" y="144"/>
                    <a:pt x="246" y="145"/>
                    <a:pt x="247" y="147"/>
                  </a:cubicBezTo>
                  <a:cubicBezTo>
                    <a:pt x="241" y="158"/>
                    <a:pt x="234" y="167"/>
                    <a:pt x="228" y="171"/>
                  </a:cubicBezTo>
                  <a:cubicBezTo>
                    <a:pt x="228" y="169"/>
                    <a:pt x="226" y="166"/>
                    <a:pt x="223" y="162"/>
                  </a:cubicBezTo>
                  <a:cubicBezTo>
                    <a:pt x="223" y="162"/>
                    <a:pt x="223" y="162"/>
                    <a:pt x="224" y="162"/>
                  </a:cubicBezTo>
                  <a:cubicBezTo>
                    <a:pt x="224" y="162"/>
                    <a:pt x="223" y="161"/>
                    <a:pt x="223" y="161"/>
                  </a:cubicBezTo>
                  <a:cubicBezTo>
                    <a:pt x="223" y="161"/>
                    <a:pt x="223" y="161"/>
                    <a:pt x="223" y="160"/>
                  </a:cubicBezTo>
                  <a:cubicBezTo>
                    <a:pt x="228" y="153"/>
                    <a:pt x="228" y="143"/>
                    <a:pt x="231" y="134"/>
                  </a:cubicBezTo>
                  <a:cubicBezTo>
                    <a:pt x="231" y="134"/>
                    <a:pt x="232" y="136"/>
                    <a:pt x="232" y="137"/>
                  </a:cubicBezTo>
                  <a:cubicBezTo>
                    <a:pt x="233" y="129"/>
                    <a:pt x="233" y="121"/>
                    <a:pt x="230" y="115"/>
                  </a:cubicBezTo>
                  <a:cubicBezTo>
                    <a:pt x="231" y="115"/>
                    <a:pt x="231" y="115"/>
                    <a:pt x="232" y="117"/>
                  </a:cubicBezTo>
                  <a:cubicBezTo>
                    <a:pt x="231" y="111"/>
                    <a:pt x="229" y="105"/>
                    <a:pt x="227" y="103"/>
                  </a:cubicBezTo>
                  <a:cubicBezTo>
                    <a:pt x="227" y="107"/>
                    <a:pt x="228" y="103"/>
                    <a:pt x="228" y="106"/>
                  </a:cubicBezTo>
                  <a:cubicBezTo>
                    <a:pt x="228" y="110"/>
                    <a:pt x="225" y="104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96"/>
                    <a:pt x="218" y="95"/>
                    <a:pt x="213" y="96"/>
                  </a:cubicBezTo>
                  <a:cubicBezTo>
                    <a:pt x="209" y="95"/>
                    <a:pt x="216" y="95"/>
                    <a:pt x="214" y="94"/>
                  </a:cubicBezTo>
                  <a:cubicBezTo>
                    <a:pt x="211" y="90"/>
                    <a:pt x="201" y="99"/>
                    <a:pt x="201" y="100"/>
                  </a:cubicBezTo>
                  <a:cubicBezTo>
                    <a:pt x="200" y="102"/>
                    <a:pt x="199" y="104"/>
                    <a:pt x="200" y="104"/>
                  </a:cubicBezTo>
                  <a:cubicBezTo>
                    <a:pt x="198" y="108"/>
                    <a:pt x="198" y="105"/>
                    <a:pt x="197" y="108"/>
                  </a:cubicBezTo>
                  <a:cubicBezTo>
                    <a:pt x="196" y="112"/>
                    <a:pt x="197" y="116"/>
                    <a:pt x="199" y="120"/>
                  </a:cubicBezTo>
                  <a:cubicBezTo>
                    <a:pt x="198" y="119"/>
                    <a:pt x="196" y="123"/>
                    <a:pt x="195" y="120"/>
                  </a:cubicBezTo>
                  <a:cubicBezTo>
                    <a:pt x="196" y="129"/>
                    <a:pt x="200" y="133"/>
                    <a:pt x="202" y="137"/>
                  </a:cubicBezTo>
                  <a:cubicBezTo>
                    <a:pt x="202" y="140"/>
                    <a:pt x="205" y="147"/>
                    <a:pt x="207" y="149"/>
                  </a:cubicBezTo>
                  <a:cubicBezTo>
                    <a:pt x="206" y="151"/>
                    <a:pt x="206" y="147"/>
                    <a:pt x="205" y="147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2" y="146"/>
                    <a:pt x="203" y="153"/>
                    <a:pt x="201" y="150"/>
                  </a:cubicBezTo>
                  <a:cubicBezTo>
                    <a:pt x="202" y="153"/>
                    <a:pt x="204" y="158"/>
                    <a:pt x="206" y="163"/>
                  </a:cubicBezTo>
                  <a:cubicBezTo>
                    <a:pt x="203" y="170"/>
                    <a:pt x="201" y="172"/>
                    <a:pt x="194" y="178"/>
                  </a:cubicBezTo>
                  <a:cubicBezTo>
                    <a:pt x="195" y="178"/>
                    <a:pt x="192" y="180"/>
                    <a:pt x="194" y="181"/>
                  </a:cubicBezTo>
                  <a:cubicBezTo>
                    <a:pt x="194" y="183"/>
                    <a:pt x="192" y="183"/>
                    <a:pt x="191" y="183"/>
                  </a:cubicBezTo>
                  <a:cubicBezTo>
                    <a:pt x="192" y="182"/>
                    <a:pt x="193" y="182"/>
                    <a:pt x="192" y="176"/>
                  </a:cubicBezTo>
                  <a:cubicBezTo>
                    <a:pt x="186" y="156"/>
                    <a:pt x="180" y="130"/>
                    <a:pt x="179" y="108"/>
                  </a:cubicBezTo>
                  <a:cubicBezTo>
                    <a:pt x="179" y="110"/>
                    <a:pt x="178" y="110"/>
                    <a:pt x="178" y="108"/>
                  </a:cubicBezTo>
                  <a:cubicBezTo>
                    <a:pt x="181" y="106"/>
                    <a:pt x="176" y="101"/>
                    <a:pt x="177" y="97"/>
                  </a:cubicBezTo>
                  <a:cubicBezTo>
                    <a:pt x="178" y="97"/>
                    <a:pt x="178" y="99"/>
                    <a:pt x="178" y="100"/>
                  </a:cubicBezTo>
                  <a:cubicBezTo>
                    <a:pt x="179" y="89"/>
                    <a:pt x="176" y="81"/>
                    <a:pt x="177" y="71"/>
                  </a:cubicBezTo>
                  <a:cubicBezTo>
                    <a:pt x="175" y="62"/>
                    <a:pt x="178" y="51"/>
                    <a:pt x="176" y="45"/>
                  </a:cubicBezTo>
                  <a:cubicBezTo>
                    <a:pt x="177" y="46"/>
                    <a:pt x="176" y="41"/>
                    <a:pt x="177" y="39"/>
                  </a:cubicBezTo>
                  <a:cubicBezTo>
                    <a:pt x="176" y="36"/>
                    <a:pt x="176" y="34"/>
                    <a:pt x="176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76" y="23"/>
                    <a:pt x="177" y="18"/>
                    <a:pt x="176" y="14"/>
                  </a:cubicBezTo>
                  <a:cubicBezTo>
                    <a:pt x="176" y="13"/>
                    <a:pt x="175" y="2"/>
                    <a:pt x="174" y="1"/>
                  </a:cubicBezTo>
                  <a:cubicBezTo>
                    <a:pt x="173" y="0"/>
                    <a:pt x="172" y="6"/>
                    <a:pt x="170" y="6"/>
                  </a:cubicBezTo>
                  <a:cubicBezTo>
                    <a:pt x="162" y="5"/>
                    <a:pt x="168" y="10"/>
                    <a:pt x="161" y="11"/>
                  </a:cubicBezTo>
                  <a:cubicBezTo>
                    <a:pt x="157" y="12"/>
                    <a:pt x="156" y="13"/>
                    <a:pt x="154" y="16"/>
                  </a:cubicBezTo>
                  <a:cubicBezTo>
                    <a:pt x="155" y="20"/>
                    <a:pt x="155" y="24"/>
                    <a:pt x="155" y="28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56" y="75"/>
                    <a:pt x="154" y="84"/>
                    <a:pt x="153" y="92"/>
                  </a:cubicBezTo>
                  <a:cubicBezTo>
                    <a:pt x="148" y="91"/>
                    <a:pt x="142" y="91"/>
                    <a:pt x="139" y="94"/>
                  </a:cubicBezTo>
                  <a:cubicBezTo>
                    <a:pt x="137" y="95"/>
                    <a:pt x="135" y="96"/>
                    <a:pt x="134" y="98"/>
                  </a:cubicBezTo>
                  <a:cubicBezTo>
                    <a:pt x="125" y="103"/>
                    <a:pt x="119" y="113"/>
                    <a:pt x="119" y="118"/>
                  </a:cubicBezTo>
                  <a:cubicBezTo>
                    <a:pt x="118" y="121"/>
                    <a:pt x="118" y="124"/>
                    <a:pt x="118" y="127"/>
                  </a:cubicBezTo>
                  <a:cubicBezTo>
                    <a:pt x="115" y="132"/>
                    <a:pt x="113" y="140"/>
                    <a:pt x="112" y="144"/>
                  </a:cubicBezTo>
                  <a:cubicBezTo>
                    <a:pt x="111" y="152"/>
                    <a:pt x="111" y="155"/>
                    <a:pt x="111" y="160"/>
                  </a:cubicBezTo>
                  <a:cubicBezTo>
                    <a:pt x="111" y="163"/>
                    <a:pt x="109" y="164"/>
                    <a:pt x="108" y="165"/>
                  </a:cubicBezTo>
                  <a:cubicBezTo>
                    <a:pt x="105" y="174"/>
                    <a:pt x="100" y="181"/>
                    <a:pt x="10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98" y="195"/>
                    <a:pt x="93" y="208"/>
                    <a:pt x="88" y="208"/>
                  </a:cubicBezTo>
                  <a:cubicBezTo>
                    <a:pt x="88" y="210"/>
                    <a:pt x="83" y="208"/>
                    <a:pt x="85" y="211"/>
                  </a:cubicBezTo>
                  <a:cubicBezTo>
                    <a:pt x="82" y="210"/>
                    <a:pt x="85" y="209"/>
                    <a:pt x="82" y="208"/>
                  </a:cubicBezTo>
                  <a:cubicBezTo>
                    <a:pt x="83" y="209"/>
                    <a:pt x="84" y="208"/>
                    <a:pt x="85" y="208"/>
                  </a:cubicBezTo>
                  <a:cubicBezTo>
                    <a:pt x="78" y="200"/>
                    <a:pt x="79" y="178"/>
                    <a:pt x="79" y="161"/>
                  </a:cubicBezTo>
                  <a:cubicBezTo>
                    <a:pt x="81" y="156"/>
                    <a:pt x="80" y="144"/>
                    <a:pt x="81" y="133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2" y="128"/>
                    <a:pt x="82" y="128"/>
                    <a:pt x="83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2" y="127"/>
                    <a:pt x="81" y="12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62" y="125"/>
                    <a:pt x="75" y="126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6" y="126"/>
                    <a:pt x="63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0" y="127"/>
                    <a:pt x="70" y="127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7"/>
                    <a:pt x="70" y="127"/>
                    <a:pt x="69" y="127"/>
                  </a:cubicBezTo>
                  <a:cubicBezTo>
                    <a:pt x="69" y="129"/>
                    <a:pt x="69" y="131"/>
                    <a:pt x="71" y="129"/>
                  </a:cubicBezTo>
                  <a:cubicBezTo>
                    <a:pt x="71" y="129"/>
                    <a:pt x="71" y="129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0" y="132"/>
                    <a:pt x="70" y="134"/>
                    <a:pt x="70" y="136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9" y="144"/>
                    <a:pt x="69" y="147"/>
                    <a:pt x="68" y="151"/>
                  </a:cubicBezTo>
                  <a:cubicBezTo>
                    <a:pt x="68" y="151"/>
                    <a:pt x="67" y="151"/>
                    <a:pt x="67" y="152"/>
                  </a:cubicBezTo>
                  <a:cubicBezTo>
                    <a:pt x="67" y="153"/>
                    <a:pt x="67" y="155"/>
                    <a:pt x="67" y="156"/>
                  </a:cubicBezTo>
                  <a:cubicBezTo>
                    <a:pt x="67" y="160"/>
                    <a:pt x="66" y="164"/>
                    <a:pt x="64" y="168"/>
                  </a:cubicBezTo>
                  <a:cubicBezTo>
                    <a:pt x="64" y="168"/>
                    <a:pt x="64" y="169"/>
                    <a:pt x="64" y="169"/>
                  </a:cubicBezTo>
                  <a:cubicBezTo>
                    <a:pt x="63" y="164"/>
                    <a:pt x="64" y="157"/>
                    <a:pt x="65" y="155"/>
                  </a:cubicBezTo>
                  <a:cubicBezTo>
                    <a:pt x="63" y="149"/>
                    <a:pt x="64" y="160"/>
                    <a:pt x="62" y="159"/>
                  </a:cubicBezTo>
                  <a:cubicBezTo>
                    <a:pt x="62" y="163"/>
                    <a:pt x="62" y="166"/>
                    <a:pt x="63" y="171"/>
                  </a:cubicBezTo>
                  <a:cubicBezTo>
                    <a:pt x="62" y="174"/>
                    <a:pt x="63" y="175"/>
                    <a:pt x="61" y="179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58" y="183"/>
                    <a:pt x="58" y="185"/>
                    <a:pt x="58" y="188"/>
                  </a:cubicBezTo>
                  <a:cubicBezTo>
                    <a:pt x="54" y="190"/>
                    <a:pt x="55" y="191"/>
                    <a:pt x="51" y="193"/>
                  </a:cubicBezTo>
                  <a:cubicBezTo>
                    <a:pt x="54" y="190"/>
                    <a:pt x="55" y="186"/>
                    <a:pt x="55" y="183"/>
                  </a:cubicBezTo>
                  <a:cubicBezTo>
                    <a:pt x="51" y="187"/>
                    <a:pt x="48" y="194"/>
                    <a:pt x="43" y="194"/>
                  </a:cubicBezTo>
                  <a:cubicBezTo>
                    <a:pt x="38" y="196"/>
                    <a:pt x="35" y="199"/>
                    <a:pt x="35" y="201"/>
                  </a:cubicBezTo>
                  <a:cubicBezTo>
                    <a:pt x="36" y="200"/>
                    <a:pt x="31" y="201"/>
                    <a:pt x="34" y="199"/>
                  </a:cubicBezTo>
                  <a:cubicBezTo>
                    <a:pt x="32" y="200"/>
                    <a:pt x="30" y="201"/>
                    <a:pt x="29" y="201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8" y="201"/>
                    <a:pt x="28" y="200"/>
                    <a:pt x="28" y="199"/>
                  </a:cubicBezTo>
                  <a:cubicBezTo>
                    <a:pt x="26" y="197"/>
                    <a:pt x="23" y="193"/>
                    <a:pt x="19" y="196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6" y="196"/>
                    <a:pt x="12" y="198"/>
                    <a:pt x="9" y="198"/>
                  </a:cubicBezTo>
                  <a:cubicBezTo>
                    <a:pt x="9" y="200"/>
                    <a:pt x="8" y="202"/>
                    <a:pt x="10" y="203"/>
                  </a:cubicBezTo>
                  <a:cubicBezTo>
                    <a:pt x="9" y="204"/>
                    <a:pt x="7" y="201"/>
                    <a:pt x="8" y="203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1" y="206"/>
                    <a:pt x="3" y="212"/>
                    <a:pt x="3" y="217"/>
                  </a:cubicBezTo>
                  <a:cubicBezTo>
                    <a:pt x="0" y="218"/>
                    <a:pt x="3" y="221"/>
                    <a:pt x="2" y="224"/>
                  </a:cubicBezTo>
                  <a:cubicBezTo>
                    <a:pt x="3" y="226"/>
                    <a:pt x="2" y="229"/>
                    <a:pt x="5" y="229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2"/>
                    <a:pt x="4" y="235"/>
                    <a:pt x="5" y="237"/>
                  </a:cubicBezTo>
                  <a:cubicBezTo>
                    <a:pt x="5" y="239"/>
                    <a:pt x="7" y="238"/>
                    <a:pt x="8" y="239"/>
                  </a:cubicBezTo>
                  <a:cubicBezTo>
                    <a:pt x="7" y="240"/>
                    <a:pt x="7" y="240"/>
                    <a:pt x="7" y="240"/>
                  </a:cubicBezTo>
                  <a:cubicBezTo>
                    <a:pt x="8" y="241"/>
                    <a:pt x="10" y="240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1" y="242"/>
                    <a:pt x="9" y="242"/>
                    <a:pt x="7" y="242"/>
                  </a:cubicBezTo>
                  <a:cubicBezTo>
                    <a:pt x="8" y="244"/>
                    <a:pt x="11" y="244"/>
                    <a:pt x="10" y="246"/>
                  </a:cubicBezTo>
                  <a:cubicBezTo>
                    <a:pt x="11" y="247"/>
                    <a:pt x="12" y="248"/>
                    <a:pt x="14" y="247"/>
                  </a:cubicBezTo>
                  <a:cubicBezTo>
                    <a:pt x="13" y="247"/>
                    <a:pt x="14" y="248"/>
                    <a:pt x="13" y="248"/>
                  </a:cubicBezTo>
                  <a:cubicBezTo>
                    <a:pt x="13" y="249"/>
                    <a:pt x="14" y="249"/>
                    <a:pt x="1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6" y="248"/>
                    <a:pt x="17" y="249"/>
                    <a:pt x="18" y="247"/>
                  </a:cubicBezTo>
                  <a:cubicBezTo>
                    <a:pt x="17" y="247"/>
                    <a:pt x="17" y="247"/>
                    <a:pt x="17" y="246"/>
                  </a:cubicBezTo>
                  <a:cubicBezTo>
                    <a:pt x="18" y="246"/>
                    <a:pt x="19" y="246"/>
                    <a:pt x="19" y="248"/>
                  </a:cubicBezTo>
                  <a:cubicBezTo>
                    <a:pt x="18" y="249"/>
                    <a:pt x="16" y="249"/>
                    <a:pt x="17" y="250"/>
                  </a:cubicBezTo>
                  <a:cubicBezTo>
                    <a:pt x="18" y="250"/>
                    <a:pt x="20" y="249"/>
                    <a:pt x="21" y="248"/>
                  </a:cubicBezTo>
                  <a:cubicBezTo>
                    <a:pt x="20" y="249"/>
                    <a:pt x="19" y="248"/>
                    <a:pt x="20" y="246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18" y="245"/>
                    <a:pt x="19" y="243"/>
                    <a:pt x="17" y="243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3" y="244"/>
                    <a:pt x="13" y="243"/>
                  </a:cubicBezTo>
                  <a:cubicBezTo>
                    <a:pt x="14" y="243"/>
                    <a:pt x="15" y="242"/>
                    <a:pt x="15" y="241"/>
                  </a:cubicBezTo>
                  <a:cubicBezTo>
                    <a:pt x="15" y="241"/>
                    <a:pt x="14" y="241"/>
                    <a:pt x="15" y="241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4" y="242"/>
                    <a:pt x="15" y="238"/>
                    <a:pt x="14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6"/>
                    <a:pt x="13" y="239"/>
                    <a:pt x="13" y="238"/>
                  </a:cubicBezTo>
                  <a:cubicBezTo>
                    <a:pt x="13" y="237"/>
                    <a:pt x="15" y="237"/>
                    <a:pt x="16" y="235"/>
                  </a:cubicBezTo>
                  <a:cubicBezTo>
                    <a:pt x="15" y="234"/>
                    <a:pt x="12" y="233"/>
                    <a:pt x="14" y="230"/>
                  </a:cubicBezTo>
                  <a:cubicBezTo>
                    <a:pt x="13" y="229"/>
                    <a:pt x="12" y="228"/>
                    <a:pt x="11" y="227"/>
                  </a:cubicBezTo>
                  <a:cubicBezTo>
                    <a:pt x="10" y="226"/>
                    <a:pt x="13" y="227"/>
                    <a:pt x="12" y="226"/>
                  </a:cubicBezTo>
                  <a:cubicBezTo>
                    <a:pt x="13" y="226"/>
                    <a:pt x="14" y="225"/>
                    <a:pt x="15" y="225"/>
                  </a:cubicBezTo>
                  <a:cubicBezTo>
                    <a:pt x="14" y="225"/>
                    <a:pt x="15" y="223"/>
                    <a:pt x="12" y="224"/>
                  </a:cubicBezTo>
                  <a:cubicBezTo>
                    <a:pt x="13" y="222"/>
                    <a:pt x="13" y="221"/>
                    <a:pt x="13" y="219"/>
                  </a:cubicBezTo>
                  <a:cubicBezTo>
                    <a:pt x="13" y="219"/>
                    <a:pt x="14" y="219"/>
                    <a:pt x="15" y="219"/>
                  </a:cubicBezTo>
                  <a:cubicBezTo>
                    <a:pt x="14" y="218"/>
                    <a:pt x="12" y="217"/>
                    <a:pt x="13" y="216"/>
                  </a:cubicBezTo>
                  <a:cubicBezTo>
                    <a:pt x="12" y="215"/>
                    <a:pt x="12" y="216"/>
                    <a:pt x="10" y="215"/>
                  </a:cubicBezTo>
                  <a:cubicBezTo>
                    <a:pt x="10" y="215"/>
                    <a:pt x="9" y="215"/>
                    <a:pt x="9" y="214"/>
                  </a:cubicBezTo>
                  <a:cubicBezTo>
                    <a:pt x="11" y="214"/>
                    <a:pt x="14" y="215"/>
                    <a:pt x="14" y="214"/>
                  </a:cubicBezTo>
                  <a:cubicBezTo>
                    <a:pt x="17" y="215"/>
                    <a:pt x="13" y="216"/>
                    <a:pt x="16" y="216"/>
                  </a:cubicBezTo>
                  <a:cubicBezTo>
                    <a:pt x="18" y="216"/>
                    <a:pt x="18" y="218"/>
                    <a:pt x="17" y="219"/>
                  </a:cubicBezTo>
                  <a:cubicBezTo>
                    <a:pt x="19" y="220"/>
                    <a:pt x="17" y="218"/>
                    <a:pt x="19" y="218"/>
                  </a:cubicBezTo>
                  <a:cubicBezTo>
                    <a:pt x="19" y="217"/>
                    <a:pt x="18" y="217"/>
                    <a:pt x="18" y="216"/>
                  </a:cubicBezTo>
                  <a:cubicBezTo>
                    <a:pt x="18" y="216"/>
                    <a:pt x="17" y="216"/>
                    <a:pt x="17" y="216"/>
                  </a:cubicBezTo>
                  <a:cubicBezTo>
                    <a:pt x="17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5"/>
                    <a:pt x="17" y="215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6" y="216"/>
                    <a:pt x="16" y="215"/>
                    <a:pt x="16" y="215"/>
                  </a:cubicBezTo>
                  <a:cubicBezTo>
                    <a:pt x="14" y="214"/>
                    <a:pt x="17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4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8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2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8" y="213"/>
                  </a:cubicBezTo>
                  <a:cubicBezTo>
                    <a:pt x="19" y="213"/>
                    <a:pt x="19" y="213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9" y="213"/>
                    <a:pt x="19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3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9" y="216"/>
                    <a:pt x="18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6"/>
                    <a:pt x="19" y="216"/>
                  </a:cubicBezTo>
                  <a:cubicBezTo>
                    <a:pt x="19" y="216"/>
                    <a:pt x="19" y="216"/>
                    <a:pt x="19" y="215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9" y="215"/>
                    <a:pt x="20" y="217"/>
                    <a:pt x="20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20" y="215"/>
                    <a:pt x="18" y="215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3"/>
                  </a:cubicBezTo>
                  <a:cubicBezTo>
                    <a:pt x="19" y="213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20" y="214"/>
                    <a:pt x="20" y="214"/>
                  </a:cubicBezTo>
                  <a:cubicBezTo>
                    <a:pt x="20" y="214"/>
                    <a:pt x="19" y="214"/>
                    <a:pt x="20" y="215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0" y="218"/>
                    <a:pt x="23" y="217"/>
                    <a:pt x="22" y="218"/>
                  </a:cubicBezTo>
                  <a:cubicBezTo>
                    <a:pt x="21" y="218"/>
                    <a:pt x="20" y="219"/>
                    <a:pt x="20" y="219"/>
                  </a:cubicBezTo>
                  <a:cubicBezTo>
                    <a:pt x="22" y="218"/>
                    <a:pt x="23" y="219"/>
                    <a:pt x="25" y="218"/>
                  </a:cubicBezTo>
                  <a:cubicBezTo>
                    <a:pt x="24" y="219"/>
                    <a:pt x="21" y="219"/>
                    <a:pt x="20" y="220"/>
                  </a:cubicBezTo>
                  <a:cubicBezTo>
                    <a:pt x="22" y="220"/>
                    <a:pt x="19" y="222"/>
                    <a:pt x="22" y="221"/>
                  </a:cubicBezTo>
                  <a:cubicBezTo>
                    <a:pt x="22" y="220"/>
                    <a:pt x="23" y="221"/>
                    <a:pt x="25" y="220"/>
                  </a:cubicBezTo>
                  <a:cubicBezTo>
                    <a:pt x="25" y="222"/>
                    <a:pt x="23" y="221"/>
                    <a:pt x="23" y="222"/>
                  </a:cubicBezTo>
                  <a:cubicBezTo>
                    <a:pt x="23" y="222"/>
                    <a:pt x="25" y="222"/>
                    <a:pt x="26" y="221"/>
                  </a:cubicBezTo>
                  <a:cubicBezTo>
                    <a:pt x="26" y="222"/>
                    <a:pt x="28" y="222"/>
                    <a:pt x="27" y="223"/>
                  </a:cubicBezTo>
                  <a:cubicBezTo>
                    <a:pt x="25" y="224"/>
                    <a:pt x="26" y="222"/>
                    <a:pt x="25" y="223"/>
                  </a:cubicBezTo>
                  <a:cubicBezTo>
                    <a:pt x="25" y="224"/>
                    <a:pt x="29" y="222"/>
                    <a:pt x="30" y="224"/>
                  </a:cubicBezTo>
                  <a:cubicBezTo>
                    <a:pt x="31" y="223"/>
                    <a:pt x="34" y="223"/>
                    <a:pt x="35" y="224"/>
                  </a:cubicBezTo>
                  <a:cubicBezTo>
                    <a:pt x="35" y="226"/>
                    <a:pt x="34" y="223"/>
                    <a:pt x="32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0" y="227"/>
                    <a:pt x="27" y="224"/>
                    <a:pt x="25" y="225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3" y="227"/>
                  </a:cubicBezTo>
                  <a:cubicBezTo>
                    <a:pt x="25" y="226"/>
                    <a:pt x="24" y="228"/>
                    <a:pt x="25" y="228"/>
                  </a:cubicBezTo>
                  <a:cubicBezTo>
                    <a:pt x="26" y="228"/>
                    <a:pt x="24" y="228"/>
                    <a:pt x="25" y="228"/>
                  </a:cubicBezTo>
                  <a:cubicBezTo>
                    <a:pt x="26" y="228"/>
                    <a:pt x="29" y="228"/>
                    <a:pt x="28" y="230"/>
                  </a:cubicBezTo>
                  <a:cubicBezTo>
                    <a:pt x="27" y="229"/>
                    <a:pt x="26" y="230"/>
                    <a:pt x="25" y="230"/>
                  </a:cubicBezTo>
                  <a:cubicBezTo>
                    <a:pt x="24" y="231"/>
                    <a:pt x="27" y="230"/>
                    <a:pt x="26" y="231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25" y="233"/>
                    <a:pt x="26" y="241"/>
                    <a:pt x="32" y="242"/>
                  </a:cubicBezTo>
                  <a:cubicBezTo>
                    <a:pt x="31" y="243"/>
                    <a:pt x="31" y="245"/>
                    <a:pt x="30" y="247"/>
                  </a:cubicBezTo>
                  <a:cubicBezTo>
                    <a:pt x="31" y="246"/>
                    <a:pt x="32" y="246"/>
                    <a:pt x="33" y="24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0" y="250"/>
                    <a:pt x="33" y="251"/>
                    <a:pt x="34" y="251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2" y="254"/>
                    <a:pt x="34" y="253"/>
                    <a:pt x="35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6" y="255"/>
                    <a:pt x="36" y="256"/>
                    <a:pt x="34" y="257"/>
                  </a:cubicBezTo>
                  <a:cubicBezTo>
                    <a:pt x="35" y="257"/>
                    <a:pt x="35" y="257"/>
                    <a:pt x="36" y="256"/>
                  </a:cubicBezTo>
                  <a:cubicBezTo>
                    <a:pt x="35" y="258"/>
                    <a:pt x="36" y="261"/>
                    <a:pt x="38" y="262"/>
                  </a:cubicBezTo>
                  <a:cubicBezTo>
                    <a:pt x="38" y="261"/>
                    <a:pt x="39" y="261"/>
                    <a:pt x="40" y="260"/>
                  </a:cubicBezTo>
                  <a:cubicBezTo>
                    <a:pt x="42" y="259"/>
                    <a:pt x="40" y="260"/>
                    <a:pt x="41" y="260"/>
                  </a:cubicBezTo>
                  <a:cubicBezTo>
                    <a:pt x="41" y="261"/>
                    <a:pt x="40" y="262"/>
                    <a:pt x="39" y="262"/>
                  </a:cubicBezTo>
                  <a:cubicBezTo>
                    <a:pt x="38" y="265"/>
                    <a:pt x="42" y="267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4" y="273"/>
                    <a:pt x="48" y="273"/>
                    <a:pt x="48" y="276"/>
                  </a:cubicBezTo>
                  <a:cubicBezTo>
                    <a:pt x="49" y="275"/>
                    <a:pt x="51" y="273"/>
                    <a:pt x="52" y="274"/>
                  </a:cubicBezTo>
                  <a:cubicBezTo>
                    <a:pt x="54" y="274"/>
                    <a:pt x="50" y="276"/>
                    <a:pt x="50" y="279"/>
                  </a:cubicBezTo>
                  <a:cubicBezTo>
                    <a:pt x="51" y="278"/>
                    <a:pt x="52" y="279"/>
                    <a:pt x="53" y="279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4" y="279"/>
                    <a:pt x="55" y="280"/>
                    <a:pt x="55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55" y="282"/>
                    <a:pt x="55" y="283"/>
                    <a:pt x="56" y="284"/>
                  </a:cubicBezTo>
                  <a:cubicBezTo>
                    <a:pt x="57" y="282"/>
                    <a:pt x="58" y="284"/>
                    <a:pt x="59" y="283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0" y="283"/>
                    <a:pt x="60" y="283"/>
                    <a:pt x="60" y="283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60" y="287"/>
                    <a:pt x="60" y="285"/>
                    <a:pt x="62" y="284"/>
                  </a:cubicBezTo>
                  <a:cubicBezTo>
                    <a:pt x="63" y="284"/>
                    <a:pt x="62" y="285"/>
                    <a:pt x="62" y="286"/>
                  </a:cubicBezTo>
                  <a:cubicBezTo>
                    <a:pt x="62" y="287"/>
                    <a:pt x="62" y="285"/>
                    <a:pt x="61" y="285"/>
                  </a:cubicBezTo>
                  <a:cubicBezTo>
                    <a:pt x="60" y="286"/>
                    <a:pt x="62" y="286"/>
                    <a:pt x="61" y="287"/>
                  </a:cubicBezTo>
                  <a:cubicBezTo>
                    <a:pt x="62" y="287"/>
                    <a:pt x="63" y="286"/>
                    <a:pt x="63" y="286"/>
                  </a:cubicBezTo>
                  <a:cubicBezTo>
                    <a:pt x="64" y="287"/>
                    <a:pt x="65" y="287"/>
                    <a:pt x="65" y="289"/>
                  </a:cubicBezTo>
                  <a:cubicBezTo>
                    <a:pt x="65" y="288"/>
                    <a:pt x="66" y="289"/>
                    <a:pt x="67" y="288"/>
                  </a:cubicBezTo>
                  <a:cubicBezTo>
                    <a:pt x="66" y="288"/>
                    <a:pt x="66" y="287"/>
                    <a:pt x="66" y="286"/>
                  </a:cubicBezTo>
                  <a:cubicBezTo>
                    <a:pt x="67" y="286"/>
                    <a:pt x="68" y="286"/>
                    <a:pt x="68" y="287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8" y="287"/>
                    <a:pt x="69" y="288"/>
                    <a:pt x="69" y="286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70" y="288"/>
                    <a:pt x="71" y="288"/>
                    <a:pt x="72" y="288"/>
                  </a:cubicBezTo>
                  <a:cubicBezTo>
                    <a:pt x="71" y="290"/>
                    <a:pt x="69" y="291"/>
                    <a:pt x="71" y="292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74" y="291"/>
                    <a:pt x="74" y="292"/>
                    <a:pt x="74" y="293"/>
                  </a:cubicBezTo>
                  <a:cubicBezTo>
                    <a:pt x="76" y="294"/>
                    <a:pt x="77" y="289"/>
                    <a:pt x="79" y="291"/>
                  </a:cubicBezTo>
                  <a:cubicBezTo>
                    <a:pt x="78" y="293"/>
                    <a:pt x="78" y="293"/>
                    <a:pt x="79" y="294"/>
                  </a:cubicBezTo>
                  <a:cubicBezTo>
                    <a:pt x="79" y="293"/>
                    <a:pt x="79" y="293"/>
                    <a:pt x="80" y="293"/>
                  </a:cubicBezTo>
                  <a:cubicBezTo>
                    <a:pt x="80" y="292"/>
                    <a:pt x="79" y="294"/>
                    <a:pt x="79" y="293"/>
                  </a:cubicBezTo>
                  <a:cubicBezTo>
                    <a:pt x="79" y="291"/>
                    <a:pt x="80" y="292"/>
                    <a:pt x="80" y="292"/>
                  </a:cubicBezTo>
                  <a:cubicBezTo>
                    <a:pt x="81" y="296"/>
                    <a:pt x="86" y="294"/>
                    <a:pt x="88" y="296"/>
                  </a:cubicBezTo>
                  <a:cubicBezTo>
                    <a:pt x="88" y="294"/>
                    <a:pt x="90" y="295"/>
                    <a:pt x="90" y="295"/>
                  </a:cubicBezTo>
                  <a:cubicBezTo>
                    <a:pt x="90" y="297"/>
                    <a:pt x="92" y="294"/>
                    <a:pt x="93" y="296"/>
                  </a:cubicBezTo>
                  <a:cubicBezTo>
                    <a:pt x="92" y="293"/>
                    <a:pt x="92" y="293"/>
                    <a:pt x="92" y="293"/>
                  </a:cubicBezTo>
                  <a:cubicBezTo>
                    <a:pt x="94" y="295"/>
                    <a:pt x="95" y="290"/>
                    <a:pt x="96" y="293"/>
                  </a:cubicBezTo>
                  <a:cubicBezTo>
                    <a:pt x="97" y="293"/>
                    <a:pt x="96" y="294"/>
                    <a:pt x="95" y="295"/>
                  </a:cubicBezTo>
                  <a:cubicBezTo>
                    <a:pt x="96" y="298"/>
                    <a:pt x="99" y="293"/>
                    <a:pt x="100" y="296"/>
                  </a:cubicBezTo>
                  <a:cubicBezTo>
                    <a:pt x="100" y="295"/>
                    <a:pt x="99" y="293"/>
                    <a:pt x="101" y="292"/>
                  </a:cubicBezTo>
                  <a:cubicBezTo>
                    <a:pt x="101" y="294"/>
                    <a:pt x="103" y="295"/>
                    <a:pt x="103" y="295"/>
                  </a:cubicBezTo>
                  <a:cubicBezTo>
                    <a:pt x="104" y="295"/>
                    <a:pt x="104" y="294"/>
                    <a:pt x="105" y="295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5" y="297"/>
                    <a:pt x="106" y="296"/>
                    <a:pt x="107" y="295"/>
                  </a:cubicBezTo>
                  <a:cubicBezTo>
                    <a:pt x="108" y="297"/>
                    <a:pt x="110" y="296"/>
                    <a:pt x="111" y="297"/>
                  </a:cubicBezTo>
                  <a:cubicBezTo>
                    <a:pt x="112" y="295"/>
                    <a:pt x="113" y="299"/>
                    <a:pt x="113" y="295"/>
                  </a:cubicBezTo>
                  <a:cubicBezTo>
                    <a:pt x="114" y="296"/>
                    <a:pt x="114" y="296"/>
                    <a:pt x="114" y="296"/>
                  </a:cubicBezTo>
                  <a:cubicBezTo>
                    <a:pt x="114" y="296"/>
                    <a:pt x="115" y="294"/>
                    <a:pt x="115" y="294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14" y="298"/>
                    <a:pt x="117" y="296"/>
                    <a:pt x="117" y="298"/>
                  </a:cubicBezTo>
                  <a:cubicBezTo>
                    <a:pt x="116" y="296"/>
                    <a:pt x="117" y="298"/>
                    <a:pt x="11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20" y="296"/>
                    <a:pt x="119" y="295"/>
                    <a:pt x="120" y="295"/>
                  </a:cubicBezTo>
                  <a:cubicBezTo>
                    <a:pt x="121" y="295"/>
                    <a:pt x="120" y="297"/>
                    <a:pt x="120" y="297"/>
                  </a:cubicBezTo>
                  <a:cubicBezTo>
                    <a:pt x="120" y="298"/>
                    <a:pt x="121" y="298"/>
                    <a:pt x="122" y="297"/>
                  </a:cubicBezTo>
                  <a:cubicBezTo>
                    <a:pt x="122" y="298"/>
                    <a:pt x="122" y="298"/>
                    <a:pt x="123" y="298"/>
                  </a:cubicBezTo>
                  <a:cubicBezTo>
                    <a:pt x="123" y="298"/>
                    <a:pt x="123" y="298"/>
                    <a:pt x="123" y="298"/>
                  </a:cubicBezTo>
                  <a:cubicBezTo>
                    <a:pt x="123" y="298"/>
                    <a:pt x="124" y="298"/>
                    <a:pt x="124" y="299"/>
                  </a:cubicBezTo>
                  <a:cubicBezTo>
                    <a:pt x="123" y="300"/>
                    <a:pt x="123" y="300"/>
                    <a:pt x="123" y="300"/>
                  </a:cubicBezTo>
                  <a:cubicBezTo>
                    <a:pt x="124" y="300"/>
                    <a:pt x="125" y="299"/>
                    <a:pt x="125" y="298"/>
                  </a:cubicBezTo>
                  <a:cubicBezTo>
                    <a:pt x="127" y="300"/>
                    <a:pt x="131" y="300"/>
                    <a:pt x="132" y="300"/>
                  </a:cubicBezTo>
                  <a:cubicBezTo>
                    <a:pt x="131" y="299"/>
                    <a:pt x="131" y="301"/>
                    <a:pt x="131" y="300"/>
                  </a:cubicBezTo>
                  <a:cubicBezTo>
                    <a:pt x="132" y="300"/>
                    <a:pt x="133" y="299"/>
                    <a:pt x="133" y="300"/>
                  </a:cubicBezTo>
                  <a:cubicBezTo>
                    <a:pt x="134" y="300"/>
                    <a:pt x="133" y="301"/>
                    <a:pt x="134" y="302"/>
                  </a:cubicBezTo>
                  <a:cubicBezTo>
                    <a:pt x="133" y="302"/>
                    <a:pt x="135" y="300"/>
                    <a:pt x="134" y="300"/>
                  </a:cubicBezTo>
                  <a:cubicBezTo>
                    <a:pt x="134" y="303"/>
                    <a:pt x="138" y="301"/>
                    <a:pt x="139" y="304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9" y="305"/>
                    <a:pt x="141" y="305"/>
                    <a:pt x="143" y="304"/>
                  </a:cubicBezTo>
                  <a:cubicBezTo>
                    <a:pt x="142" y="305"/>
                    <a:pt x="142" y="305"/>
                    <a:pt x="141" y="305"/>
                  </a:cubicBezTo>
                  <a:cubicBezTo>
                    <a:pt x="142" y="306"/>
                    <a:pt x="143" y="307"/>
                    <a:pt x="144" y="306"/>
                  </a:cubicBezTo>
                  <a:cubicBezTo>
                    <a:pt x="145" y="305"/>
                    <a:pt x="144" y="307"/>
                    <a:pt x="144" y="306"/>
                  </a:cubicBezTo>
                  <a:cubicBezTo>
                    <a:pt x="144" y="305"/>
                    <a:pt x="146" y="305"/>
                    <a:pt x="146" y="306"/>
                  </a:cubicBezTo>
                  <a:cubicBezTo>
                    <a:pt x="146" y="306"/>
                    <a:pt x="146" y="306"/>
                    <a:pt x="146" y="306"/>
                  </a:cubicBezTo>
                  <a:cubicBezTo>
                    <a:pt x="147" y="307"/>
                    <a:pt x="147" y="306"/>
                    <a:pt x="148" y="307"/>
                  </a:cubicBezTo>
                  <a:cubicBezTo>
                    <a:pt x="148" y="308"/>
                    <a:pt x="147" y="307"/>
                    <a:pt x="147" y="308"/>
                  </a:cubicBezTo>
                  <a:cubicBezTo>
                    <a:pt x="145" y="310"/>
                    <a:pt x="147" y="311"/>
                    <a:pt x="147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48" y="312"/>
                    <a:pt x="148" y="312"/>
                  </a:cubicBezTo>
                  <a:cubicBezTo>
                    <a:pt x="154" y="312"/>
                    <a:pt x="154" y="312"/>
                    <a:pt x="154" y="312"/>
                  </a:cubicBezTo>
                  <a:cubicBezTo>
                    <a:pt x="153" y="312"/>
                    <a:pt x="152" y="314"/>
                    <a:pt x="151" y="314"/>
                  </a:cubicBezTo>
                  <a:cubicBezTo>
                    <a:pt x="152" y="315"/>
                    <a:pt x="155" y="315"/>
                    <a:pt x="157" y="315"/>
                  </a:cubicBezTo>
                  <a:cubicBezTo>
                    <a:pt x="157" y="316"/>
                    <a:pt x="158" y="317"/>
                    <a:pt x="159" y="318"/>
                  </a:cubicBezTo>
                  <a:cubicBezTo>
                    <a:pt x="158" y="319"/>
                    <a:pt x="159" y="317"/>
                    <a:pt x="158" y="318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6" y="318"/>
                    <a:pt x="154" y="320"/>
                    <a:pt x="153" y="320"/>
                  </a:cubicBezTo>
                  <a:cubicBezTo>
                    <a:pt x="155" y="320"/>
                    <a:pt x="154" y="323"/>
                    <a:pt x="154" y="325"/>
                  </a:cubicBezTo>
                  <a:cubicBezTo>
                    <a:pt x="157" y="323"/>
                    <a:pt x="156" y="326"/>
                    <a:pt x="159" y="325"/>
                  </a:cubicBezTo>
                  <a:cubicBezTo>
                    <a:pt x="160" y="327"/>
                    <a:pt x="157" y="327"/>
                    <a:pt x="156" y="328"/>
                  </a:cubicBezTo>
                  <a:cubicBezTo>
                    <a:pt x="158" y="329"/>
                    <a:pt x="158" y="331"/>
                    <a:pt x="158" y="333"/>
                  </a:cubicBezTo>
                  <a:cubicBezTo>
                    <a:pt x="158" y="333"/>
                    <a:pt x="158" y="333"/>
                    <a:pt x="158" y="333"/>
                  </a:cubicBezTo>
                  <a:cubicBezTo>
                    <a:pt x="159" y="334"/>
                    <a:pt x="158" y="337"/>
                    <a:pt x="161" y="338"/>
                  </a:cubicBezTo>
                  <a:cubicBezTo>
                    <a:pt x="160" y="338"/>
                    <a:pt x="160" y="338"/>
                    <a:pt x="159" y="338"/>
                  </a:cubicBezTo>
                  <a:cubicBezTo>
                    <a:pt x="159" y="340"/>
                    <a:pt x="163" y="338"/>
                    <a:pt x="162" y="340"/>
                  </a:cubicBezTo>
                  <a:cubicBezTo>
                    <a:pt x="160" y="339"/>
                    <a:pt x="160" y="339"/>
                    <a:pt x="160" y="339"/>
                  </a:cubicBezTo>
                  <a:cubicBezTo>
                    <a:pt x="162" y="340"/>
                    <a:pt x="160" y="342"/>
                    <a:pt x="162" y="343"/>
                  </a:cubicBezTo>
                  <a:cubicBezTo>
                    <a:pt x="161" y="343"/>
                    <a:pt x="161" y="343"/>
                    <a:pt x="160" y="343"/>
                  </a:cubicBezTo>
                  <a:cubicBezTo>
                    <a:pt x="161" y="344"/>
                    <a:pt x="161" y="345"/>
                    <a:pt x="163" y="346"/>
                  </a:cubicBezTo>
                  <a:cubicBezTo>
                    <a:pt x="162" y="347"/>
                    <a:pt x="161" y="346"/>
                    <a:pt x="160" y="346"/>
                  </a:cubicBezTo>
                  <a:cubicBezTo>
                    <a:pt x="160" y="347"/>
                    <a:pt x="163" y="347"/>
                    <a:pt x="162" y="348"/>
                  </a:cubicBezTo>
                  <a:cubicBezTo>
                    <a:pt x="162" y="349"/>
                    <a:pt x="161" y="349"/>
                    <a:pt x="161" y="349"/>
                  </a:cubicBezTo>
                  <a:cubicBezTo>
                    <a:pt x="162" y="350"/>
                    <a:pt x="162" y="351"/>
                    <a:pt x="163" y="352"/>
                  </a:cubicBezTo>
                  <a:cubicBezTo>
                    <a:pt x="162" y="352"/>
                    <a:pt x="162" y="353"/>
                    <a:pt x="161" y="353"/>
                  </a:cubicBezTo>
                  <a:cubicBezTo>
                    <a:pt x="161" y="360"/>
                    <a:pt x="162" y="366"/>
                    <a:pt x="164" y="372"/>
                  </a:cubicBezTo>
                  <a:cubicBezTo>
                    <a:pt x="161" y="374"/>
                    <a:pt x="162" y="371"/>
                    <a:pt x="161" y="372"/>
                  </a:cubicBezTo>
                  <a:cubicBezTo>
                    <a:pt x="163" y="372"/>
                    <a:pt x="161" y="373"/>
                    <a:pt x="162" y="375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2" y="376"/>
                    <a:pt x="161" y="376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4" y="378"/>
                    <a:pt x="159" y="379"/>
                    <a:pt x="162" y="379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63" y="381"/>
                    <a:pt x="160" y="382"/>
                    <a:pt x="162" y="383"/>
                  </a:cubicBezTo>
                  <a:cubicBezTo>
                    <a:pt x="162" y="383"/>
                    <a:pt x="162" y="383"/>
                    <a:pt x="162" y="383"/>
                  </a:cubicBezTo>
                  <a:cubicBezTo>
                    <a:pt x="161" y="384"/>
                    <a:pt x="165" y="386"/>
                    <a:pt x="163" y="386"/>
                  </a:cubicBezTo>
                  <a:cubicBezTo>
                    <a:pt x="163" y="388"/>
                    <a:pt x="164" y="389"/>
                    <a:pt x="166" y="389"/>
                  </a:cubicBezTo>
                  <a:cubicBezTo>
                    <a:pt x="165" y="390"/>
                    <a:pt x="164" y="389"/>
                    <a:pt x="163" y="389"/>
                  </a:cubicBezTo>
                  <a:cubicBezTo>
                    <a:pt x="164" y="394"/>
                    <a:pt x="164" y="400"/>
                    <a:pt x="167" y="404"/>
                  </a:cubicBezTo>
                  <a:cubicBezTo>
                    <a:pt x="166" y="404"/>
                    <a:pt x="166" y="404"/>
                    <a:pt x="165" y="404"/>
                  </a:cubicBezTo>
                  <a:cubicBezTo>
                    <a:pt x="168" y="406"/>
                    <a:pt x="163" y="409"/>
                    <a:pt x="168" y="411"/>
                  </a:cubicBezTo>
                  <a:cubicBezTo>
                    <a:pt x="170" y="412"/>
                    <a:pt x="170" y="412"/>
                    <a:pt x="170" y="412"/>
                  </a:cubicBezTo>
                  <a:cubicBezTo>
                    <a:pt x="169" y="412"/>
                    <a:pt x="168" y="412"/>
                    <a:pt x="167" y="413"/>
                  </a:cubicBezTo>
                  <a:cubicBezTo>
                    <a:pt x="168" y="413"/>
                    <a:pt x="167" y="415"/>
                    <a:pt x="169" y="416"/>
                  </a:cubicBezTo>
                  <a:cubicBezTo>
                    <a:pt x="168" y="416"/>
                    <a:pt x="168" y="416"/>
                    <a:pt x="168" y="416"/>
                  </a:cubicBezTo>
                  <a:cubicBezTo>
                    <a:pt x="167" y="417"/>
                    <a:pt x="170" y="418"/>
                    <a:pt x="169" y="419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66" y="425"/>
                    <a:pt x="163" y="434"/>
                    <a:pt x="168" y="438"/>
                  </a:cubicBezTo>
                  <a:cubicBezTo>
                    <a:pt x="169" y="440"/>
                    <a:pt x="166" y="439"/>
                    <a:pt x="166" y="440"/>
                  </a:cubicBezTo>
                  <a:cubicBezTo>
                    <a:pt x="170" y="444"/>
                    <a:pt x="167" y="452"/>
                    <a:pt x="173" y="453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3" y="456"/>
                    <a:pt x="174" y="456"/>
                  </a:cubicBezTo>
                  <a:cubicBezTo>
                    <a:pt x="171" y="457"/>
                    <a:pt x="174" y="460"/>
                    <a:pt x="172" y="462"/>
                  </a:cubicBezTo>
                  <a:cubicBezTo>
                    <a:pt x="175" y="462"/>
                    <a:pt x="174" y="463"/>
                    <a:pt x="174" y="464"/>
                  </a:cubicBezTo>
                  <a:cubicBezTo>
                    <a:pt x="174" y="464"/>
                    <a:pt x="173" y="464"/>
                    <a:pt x="173" y="464"/>
                  </a:cubicBezTo>
                  <a:cubicBezTo>
                    <a:pt x="173" y="466"/>
                    <a:pt x="173" y="466"/>
                    <a:pt x="172" y="468"/>
                  </a:cubicBezTo>
                  <a:cubicBezTo>
                    <a:pt x="172" y="469"/>
                    <a:pt x="174" y="469"/>
                    <a:pt x="173" y="470"/>
                  </a:cubicBezTo>
                  <a:cubicBezTo>
                    <a:pt x="171" y="471"/>
                    <a:pt x="173" y="472"/>
                    <a:pt x="172" y="473"/>
                  </a:cubicBezTo>
                  <a:cubicBezTo>
                    <a:pt x="174" y="473"/>
                    <a:pt x="175" y="474"/>
                    <a:pt x="175" y="475"/>
                  </a:cubicBezTo>
                  <a:cubicBezTo>
                    <a:pt x="172" y="475"/>
                    <a:pt x="172" y="475"/>
                    <a:pt x="172" y="475"/>
                  </a:cubicBezTo>
                  <a:cubicBezTo>
                    <a:pt x="174" y="477"/>
                    <a:pt x="170" y="481"/>
                    <a:pt x="174" y="485"/>
                  </a:cubicBezTo>
                  <a:cubicBezTo>
                    <a:pt x="172" y="485"/>
                    <a:pt x="172" y="485"/>
                    <a:pt x="172" y="485"/>
                  </a:cubicBezTo>
                  <a:cubicBezTo>
                    <a:pt x="174" y="488"/>
                    <a:pt x="173" y="491"/>
                    <a:pt x="176" y="494"/>
                  </a:cubicBezTo>
                  <a:cubicBezTo>
                    <a:pt x="175" y="495"/>
                    <a:pt x="175" y="496"/>
                    <a:pt x="175" y="497"/>
                  </a:cubicBezTo>
                  <a:cubicBezTo>
                    <a:pt x="176" y="498"/>
                    <a:pt x="176" y="499"/>
                    <a:pt x="178" y="499"/>
                  </a:cubicBezTo>
                  <a:cubicBezTo>
                    <a:pt x="178" y="500"/>
                    <a:pt x="177" y="500"/>
                    <a:pt x="177" y="500"/>
                  </a:cubicBezTo>
                  <a:cubicBezTo>
                    <a:pt x="176" y="501"/>
                    <a:pt x="174" y="504"/>
                    <a:pt x="177" y="504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77" y="506"/>
                    <a:pt x="179" y="507"/>
                    <a:pt x="177" y="508"/>
                  </a:cubicBezTo>
                  <a:cubicBezTo>
                    <a:pt x="178" y="509"/>
                    <a:pt x="179" y="510"/>
                    <a:pt x="181" y="509"/>
                  </a:cubicBezTo>
                  <a:cubicBezTo>
                    <a:pt x="181" y="510"/>
                    <a:pt x="178" y="510"/>
                    <a:pt x="180" y="510"/>
                  </a:cubicBezTo>
                  <a:cubicBezTo>
                    <a:pt x="178" y="510"/>
                    <a:pt x="178" y="510"/>
                    <a:pt x="178" y="510"/>
                  </a:cubicBezTo>
                  <a:cubicBezTo>
                    <a:pt x="177" y="513"/>
                    <a:pt x="179" y="515"/>
                    <a:pt x="180" y="518"/>
                  </a:cubicBezTo>
                  <a:cubicBezTo>
                    <a:pt x="178" y="519"/>
                    <a:pt x="181" y="520"/>
                    <a:pt x="179" y="522"/>
                  </a:cubicBezTo>
                  <a:cubicBezTo>
                    <a:pt x="181" y="523"/>
                    <a:pt x="179" y="525"/>
                    <a:pt x="182" y="525"/>
                  </a:cubicBezTo>
                  <a:cubicBezTo>
                    <a:pt x="181" y="525"/>
                    <a:pt x="181" y="525"/>
                    <a:pt x="181" y="525"/>
                  </a:cubicBezTo>
                  <a:cubicBezTo>
                    <a:pt x="181" y="526"/>
                    <a:pt x="181" y="528"/>
                    <a:pt x="180" y="530"/>
                  </a:cubicBezTo>
                  <a:cubicBezTo>
                    <a:pt x="180" y="531"/>
                    <a:pt x="182" y="530"/>
                    <a:pt x="183" y="531"/>
                  </a:cubicBezTo>
                  <a:cubicBezTo>
                    <a:pt x="182" y="531"/>
                    <a:pt x="182" y="531"/>
                    <a:pt x="182" y="531"/>
                  </a:cubicBezTo>
                  <a:cubicBezTo>
                    <a:pt x="183" y="532"/>
                    <a:pt x="185" y="532"/>
                    <a:pt x="186" y="532"/>
                  </a:cubicBezTo>
                  <a:cubicBezTo>
                    <a:pt x="185" y="533"/>
                    <a:pt x="186" y="533"/>
                    <a:pt x="185" y="533"/>
                  </a:cubicBezTo>
                  <a:cubicBezTo>
                    <a:pt x="185" y="533"/>
                    <a:pt x="183" y="533"/>
                    <a:pt x="181" y="532"/>
                  </a:cubicBezTo>
                  <a:cubicBezTo>
                    <a:pt x="181" y="534"/>
                    <a:pt x="184" y="534"/>
                    <a:pt x="182" y="535"/>
                  </a:cubicBezTo>
                  <a:cubicBezTo>
                    <a:pt x="182" y="536"/>
                    <a:pt x="182" y="536"/>
                    <a:pt x="184" y="536"/>
                  </a:cubicBezTo>
                  <a:cubicBezTo>
                    <a:pt x="184" y="536"/>
                    <a:pt x="183" y="537"/>
                    <a:pt x="182" y="537"/>
                  </a:cubicBezTo>
                  <a:cubicBezTo>
                    <a:pt x="183" y="537"/>
                    <a:pt x="183" y="538"/>
                    <a:pt x="184" y="538"/>
                  </a:cubicBezTo>
                  <a:cubicBezTo>
                    <a:pt x="184" y="538"/>
                    <a:pt x="184" y="537"/>
                    <a:pt x="184" y="537"/>
                  </a:cubicBezTo>
                  <a:cubicBezTo>
                    <a:pt x="185" y="537"/>
                    <a:pt x="185" y="538"/>
                    <a:pt x="187" y="538"/>
                  </a:cubicBezTo>
                  <a:cubicBezTo>
                    <a:pt x="187" y="537"/>
                    <a:pt x="186" y="537"/>
                    <a:pt x="186" y="537"/>
                  </a:cubicBezTo>
                  <a:cubicBezTo>
                    <a:pt x="188" y="537"/>
                    <a:pt x="188" y="538"/>
                    <a:pt x="187" y="538"/>
                  </a:cubicBezTo>
                  <a:cubicBezTo>
                    <a:pt x="186" y="539"/>
                    <a:pt x="185" y="538"/>
                    <a:pt x="184" y="539"/>
                  </a:cubicBezTo>
                  <a:cubicBezTo>
                    <a:pt x="188" y="540"/>
                    <a:pt x="188" y="540"/>
                    <a:pt x="188" y="540"/>
                  </a:cubicBezTo>
                  <a:cubicBezTo>
                    <a:pt x="186" y="540"/>
                    <a:pt x="187" y="539"/>
                    <a:pt x="189" y="539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7"/>
                    <a:pt x="190" y="536"/>
                    <a:pt x="189" y="535"/>
                  </a:cubicBezTo>
                  <a:cubicBezTo>
                    <a:pt x="187" y="536"/>
                    <a:pt x="187" y="536"/>
                    <a:pt x="187" y="536"/>
                  </a:cubicBezTo>
                  <a:cubicBezTo>
                    <a:pt x="187" y="535"/>
                    <a:pt x="185" y="535"/>
                    <a:pt x="187" y="534"/>
                  </a:cubicBezTo>
                  <a:cubicBezTo>
                    <a:pt x="187" y="534"/>
                    <a:pt x="188" y="534"/>
                    <a:pt x="189" y="534"/>
                  </a:cubicBezTo>
                  <a:cubicBezTo>
                    <a:pt x="189" y="534"/>
                    <a:pt x="188" y="533"/>
                    <a:pt x="188" y="533"/>
                  </a:cubicBezTo>
                  <a:cubicBezTo>
                    <a:pt x="191" y="533"/>
                    <a:pt x="191" y="533"/>
                    <a:pt x="191" y="533"/>
                  </a:cubicBezTo>
                  <a:cubicBezTo>
                    <a:pt x="187" y="533"/>
                    <a:pt x="189" y="532"/>
                    <a:pt x="189" y="531"/>
                  </a:cubicBezTo>
                  <a:cubicBezTo>
                    <a:pt x="189" y="531"/>
                    <a:pt x="189" y="531"/>
                    <a:pt x="189" y="531"/>
                  </a:cubicBezTo>
                  <a:cubicBezTo>
                    <a:pt x="190" y="530"/>
                    <a:pt x="188" y="532"/>
                    <a:pt x="188" y="531"/>
                  </a:cubicBezTo>
                  <a:cubicBezTo>
                    <a:pt x="188" y="530"/>
                    <a:pt x="191" y="530"/>
                    <a:pt x="192" y="530"/>
                  </a:cubicBezTo>
                  <a:cubicBezTo>
                    <a:pt x="191" y="529"/>
                    <a:pt x="189" y="527"/>
                    <a:pt x="191" y="526"/>
                  </a:cubicBezTo>
                  <a:cubicBezTo>
                    <a:pt x="190" y="525"/>
                    <a:pt x="189" y="524"/>
                    <a:pt x="188" y="524"/>
                  </a:cubicBezTo>
                  <a:cubicBezTo>
                    <a:pt x="188" y="523"/>
                    <a:pt x="191" y="523"/>
                    <a:pt x="190" y="523"/>
                  </a:cubicBezTo>
                  <a:cubicBezTo>
                    <a:pt x="190" y="523"/>
                    <a:pt x="191" y="522"/>
                    <a:pt x="192" y="522"/>
                  </a:cubicBezTo>
                  <a:cubicBezTo>
                    <a:pt x="191" y="522"/>
                    <a:pt x="192" y="521"/>
                    <a:pt x="190" y="522"/>
                  </a:cubicBezTo>
                  <a:cubicBezTo>
                    <a:pt x="190" y="520"/>
                    <a:pt x="191" y="519"/>
                    <a:pt x="190" y="518"/>
                  </a:cubicBezTo>
                  <a:cubicBezTo>
                    <a:pt x="190" y="518"/>
                    <a:pt x="192" y="518"/>
                    <a:pt x="193" y="518"/>
                  </a:cubicBezTo>
                  <a:cubicBezTo>
                    <a:pt x="191" y="517"/>
                    <a:pt x="190" y="516"/>
                    <a:pt x="190" y="515"/>
                  </a:cubicBezTo>
                  <a:cubicBezTo>
                    <a:pt x="189" y="515"/>
                    <a:pt x="189" y="516"/>
                    <a:pt x="187" y="516"/>
                  </a:cubicBezTo>
                  <a:cubicBezTo>
                    <a:pt x="187" y="516"/>
                    <a:pt x="186" y="516"/>
                    <a:pt x="186" y="515"/>
                  </a:cubicBezTo>
                  <a:cubicBezTo>
                    <a:pt x="188" y="515"/>
                    <a:pt x="191" y="515"/>
                    <a:pt x="191" y="514"/>
                  </a:cubicBezTo>
                  <a:cubicBezTo>
                    <a:pt x="193" y="514"/>
                    <a:pt x="190" y="515"/>
                    <a:pt x="193" y="515"/>
                  </a:cubicBezTo>
                  <a:cubicBezTo>
                    <a:pt x="195" y="515"/>
                    <a:pt x="196" y="517"/>
                    <a:pt x="194" y="517"/>
                  </a:cubicBezTo>
                  <a:cubicBezTo>
                    <a:pt x="197" y="518"/>
                    <a:pt x="195" y="516"/>
                    <a:pt x="197" y="516"/>
                  </a:cubicBezTo>
                  <a:cubicBezTo>
                    <a:pt x="197" y="516"/>
                    <a:pt x="195" y="515"/>
                    <a:pt x="195" y="514"/>
                  </a:cubicBezTo>
                  <a:cubicBezTo>
                    <a:pt x="194" y="514"/>
                    <a:pt x="194" y="515"/>
                    <a:pt x="193" y="514"/>
                  </a:cubicBezTo>
                  <a:cubicBezTo>
                    <a:pt x="190" y="514"/>
                    <a:pt x="194" y="513"/>
                    <a:pt x="194" y="513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6" y="512"/>
                    <a:pt x="194" y="512"/>
                    <a:pt x="194" y="511"/>
                  </a:cubicBezTo>
                  <a:cubicBezTo>
                    <a:pt x="197" y="511"/>
                    <a:pt x="195" y="513"/>
                    <a:pt x="197" y="513"/>
                  </a:cubicBezTo>
                  <a:cubicBezTo>
                    <a:pt x="199" y="512"/>
                    <a:pt x="199" y="512"/>
                    <a:pt x="199" y="512"/>
                  </a:cubicBezTo>
                  <a:cubicBezTo>
                    <a:pt x="199" y="511"/>
                    <a:pt x="196" y="512"/>
                    <a:pt x="197" y="511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7" y="510"/>
                    <a:pt x="197" y="510"/>
                    <a:pt x="197" y="510"/>
                  </a:cubicBezTo>
                  <a:cubicBezTo>
                    <a:pt x="196" y="510"/>
                    <a:pt x="194" y="510"/>
                    <a:pt x="195" y="511"/>
                  </a:cubicBezTo>
                  <a:cubicBezTo>
                    <a:pt x="191" y="511"/>
                    <a:pt x="194" y="511"/>
                    <a:pt x="193" y="510"/>
                  </a:cubicBezTo>
                  <a:cubicBezTo>
                    <a:pt x="192" y="509"/>
                    <a:pt x="194" y="510"/>
                    <a:pt x="192" y="510"/>
                  </a:cubicBezTo>
                  <a:cubicBezTo>
                    <a:pt x="190" y="510"/>
                    <a:pt x="190" y="510"/>
                    <a:pt x="190" y="509"/>
                  </a:cubicBezTo>
                  <a:cubicBezTo>
                    <a:pt x="190" y="508"/>
                    <a:pt x="192" y="509"/>
                    <a:pt x="193" y="508"/>
                  </a:cubicBezTo>
                  <a:cubicBezTo>
                    <a:pt x="193" y="508"/>
                    <a:pt x="193" y="509"/>
                    <a:pt x="192" y="509"/>
                  </a:cubicBezTo>
                  <a:cubicBezTo>
                    <a:pt x="194" y="510"/>
                    <a:pt x="196" y="508"/>
                    <a:pt x="197" y="509"/>
                  </a:cubicBezTo>
                  <a:cubicBezTo>
                    <a:pt x="198" y="508"/>
                    <a:pt x="196" y="508"/>
                    <a:pt x="196" y="508"/>
                  </a:cubicBezTo>
                  <a:cubicBezTo>
                    <a:pt x="195" y="508"/>
                    <a:pt x="194" y="508"/>
                    <a:pt x="193" y="508"/>
                  </a:cubicBezTo>
                  <a:cubicBezTo>
                    <a:pt x="188" y="507"/>
                    <a:pt x="197" y="507"/>
                    <a:pt x="196" y="506"/>
                  </a:cubicBezTo>
                  <a:cubicBezTo>
                    <a:pt x="193" y="506"/>
                    <a:pt x="191" y="504"/>
                    <a:pt x="188" y="506"/>
                  </a:cubicBezTo>
                  <a:cubicBezTo>
                    <a:pt x="187" y="505"/>
                    <a:pt x="187" y="505"/>
                    <a:pt x="187" y="505"/>
                  </a:cubicBezTo>
                  <a:cubicBezTo>
                    <a:pt x="189" y="505"/>
                    <a:pt x="189" y="504"/>
                    <a:pt x="191" y="504"/>
                  </a:cubicBezTo>
                  <a:cubicBezTo>
                    <a:pt x="191" y="504"/>
                    <a:pt x="191" y="504"/>
                    <a:pt x="191" y="504"/>
                  </a:cubicBezTo>
                  <a:cubicBezTo>
                    <a:pt x="193" y="504"/>
                    <a:pt x="193" y="504"/>
                    <a:pt x="193" y="504"/>
                  </a:cubicBezTo>
                  <a:cubicBezTo>
                    <a:pt x="195" y="504"/>
                    <a:pt x="196" y="503"/>
                    <a:pt x="197" y="503"/>
                  </a:cubicBezTo>
                  <a:cubicBezTo>
                    <a:pt x="196" y="502"/>
                    <a:pt x="195" y="503"/>
                    <a:pt x="194" y="502"/>
                  </a:cubicBezTo>
                  <a:cubicBezTo>
                    <a:pt x="195" y="502"/>
                    <a:pt x="195" y="502"/>
                    <a:pt x="196" y="502"/>
                  </a:cubicBezTo>
                  <a:cubicBezTo>
                    <a:pt x="195" y="502"/>
                    <a:pt x="193" y="503"/>
                    <a:pt x="193" y="502"/>
                  </a:cubicBezTo>
                  <a:cubicBezTo>
                    <a:pt x="193" y="501"/>
                    <a:pt x="195" y="500"/>
                    <a:pt x="195" y="501"/>
                  </a:cubicBezTo>
                  <a:cubicBezTo>
                    <a:pt x="197" y="501"/>
                    <a:pt x="197" y="501"/>
                    <a:pt x="197" y="501"/>
                  </a:cubicBezTo>
                  <a:cubicBezTo>
                    <a:pt x="195" y="501"/>
                    <a:pt x="198" y="501"/>
                    <a:pt x="197" y="500"/>
                  </a:cubicBezTo>
                  <a:cubicBezTo>
                    <a:pt x="196" y="500"/>
                    <a:pt x="194" y="500"/>
                    <a:pt x="193" y="500"/>
                  </a:cubicBezTo>
                  <a:cubicBezTo>
                    <a:pt x="192" y="499"/>
                    <a:pt x="194" y="499"/>
                    <a:pt x="193" y="499"/>
                  </a:cubicBezTo>
                  <a:cubicBezTo>
                    <a:pt x="195" y="500"/>
                    <a:pt x="195" y="500"/>
                    <a:pt x="195" y="500"/>
                  </a:cubicBezTo>
                  <a:cubicBezTo>
                    <a:pt x="194" y="499"/>
                    <a:pt x="198" y="499"/>
                    <a:pt x="197" y="498"/>
                  </a:cubicBezTo>
                  <a:cubicBezTo>
                    <a:pt x="195" y="498"/>
                    <a:pt x="195" y="498"/>
                    <a:pt x="195" y="498"/>
                  </a:cubicBezTo>
                  <a:cubicBezTo>
                    <a:pt x="196" y="498"/>
                    <a:pt x="196" y="498"/>
                    <a:pt x="197" y="498"/>
                  </a:cubicBezTo>
                  <a:cubicBezTo>
                    <a:pt x="196" y="498"/>
                    <a:pt x="196" y="497"/>
                    <a:pt x="196" y="497"/>
                  </a:cubicBezTo>
                  <a:cubicBezTo>
                    <a:pt x="197" y="497"/>
                    <a:pt x="197" y="497"/>
                    <a:pt x="197" y="497"/>
                  </a:cubicBezTo>
                  <a:cubicBezTo>
                    <a:pt x="196" y="497"/>
                    <a:pt x="193" y="496"/>
                    <a:pt x="196" y="496"/>
                  </a:cubicBezTo>
                  <a:cubicBezTo>
                    <a:pt x="193" y="496"/>
                    <a:pt x="196" y="496"/>
                    <a:pt x="194" y="497"/>
                  </a:cubicBezTo>
                  <a:cubicBezTo>
                    <a:pt x="192" y="497"/>
                    <a:pt x="193" y="496"/>
                    <a:pt x="192" y="496"/>
                  </a:cubicBezTo>
                  <a:cubicBezTo>
                    <a:pt x="195" y="496"/>
                    <a:pt x="192" y="495"/>
                    <a:pt x="192" y="495"/>
                  </a:cubicBezTo>
                  <a:cubicBezTo>
                    <a:pt x="193" y="494"/>
                    <a:pt x="194" y="494"/>
                    <a:pt x="194" y="494"/>
                  </a:cubicBezTo>
                  <a:cubicBezTo>
                    <a:pt x="193" y="494"/>
                    <a:pt x="193" y="494"/>
                    <a:pt x="193" y="494"/>
                  </a:cubicBezTo>
                  <a:cubicBezTo>
                    <a:pt x="196" y="493"/>
                    <a:pt x="192" y="493"/>
                    <a:pt x="193" y="492"/>
                  </a:cubicBezTo>
                  <a:cubicBezTo>
                    <a:pt x="194" y="492"/>
                    <a:pt x="195" y="492"/>
                    <a:pt x="196" y="492"/>
                  </a:cubicBezTo>
                  <a:cubicBezTo>
                    <a:pt x="193" y="493"/>
                    <a:pt x="193" y="491"/>
                    <a:pt x="191" y="491"/>
                  </a:cubicBezTo>
                  <a:cubicBezTo>
                    <a:pt x="192" y="490"/>
                    <a:pt x="194" y="492"/>
                    <a:pt x="196" y="491"/>
                  </a:cubicBezTo>
                  <a:cubicBezTo>
                    <a:pt x="194" y="491"/>
                    <a:pt x="197" y="490"/>
                    <a:pt x="195" y="490"/>
                  </a:cubicBezTo>
                  <a:cubicBezTo>
                    <a:pt x="194" y="491"/>
                    <a:pt x="193" y="490"/>
                    <a:pt x="192" y="490"/>
                  </a:cubicBezTo>
                  <a:cubicBezTo>
                    <a:pt x="192" y="489"/>
                    <a:pt x="193" y="490"/>
                    <a:pt x="194" y="489"/>
                  </a:cubicBezTo>
                  <a:cubicBezTo>
                    <a:pt x="193" y="489"/>
                    <a:pt x="191" y="488"/>
                    <a:pt x="191" y="489"/>
                  </a:cubicBezTo>
                  <a:cubicBezTo>
                    <a:pt x="191" y="488"/>
                    <a:pt x="189" y="488"/>
                    <a:pt x="190" y="487"/>
                  </a:cubicBezTo>
                  <a:cubicBezTo>
                    <a:pt x="192" y="487"/>
                    <a:pt x="191" y="488"/>
                    <a:pt x="192" y="488"/>
                  </a:cubicBezTo>
                  <a:cubicBezTo>
                    <a:pt x="192" y="487"/>
                    <a:pt x="188" y="488"/>
                    <a:pt x="187" y="487"/>
                  </a:cubicBezTo>
                  <a:cubicBezTo>
                    <a:pt x="187" y="487"/>
                    <a:pt x="184" y="487"/>
                    <a:pt x="183" y="486"/>
                  </a:cubicBezTo>
                  <a:cubicBezTo>
                    <a:pt x="183" y="485"/>
                    <a:pt x="184" y="487"/>
                    <a:pt x="186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88" y="485"/>
                    <a:pt x="190" y="487"/>
                    <a:pt x="193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5" y="486"/>
                    <a:pt x="195" y="486"/>
                    <a:pt x="195" y="486"/>
                  </a:cubicBezTo>
                  <a:cubicBezTo>
                    <a:pt x="193" y="486"/>
                    <a:pt x="194" y="485"/>
                    <a:pt x="194" y="484"/>
                  </a:cubicBezTo>
                  <a:cubicBezTo>
                    <a:pt x="192" y="484"/>
                    <a:pt x="194" y="485"/>
                    <a:pt x="193" y="485"/>
                  </a:cubicBezTo>
                  <a:cubicBezTo>
                    <a:pt x="192" y="484"/>
                    <a:pt x="190" y="484"/>
                    <a:pt x="191" y="483"/>
                  </a:cubicBezTo>
                  <a:cubicBezTo>
                    <a:pt x="192" y="484"/>
                    <a:pt x="193" y="483"/>
                    <a:pt x="194" y="483"/>
                  </a:cubicBezTo>
                  <a:cubicBezTo>
                    <a:pt x="195" y="483"/>
                    <a:pt x="192" y="483"/>
                    <a:pt x="193" y="482"/>
                  </a:cubicBezTo>
                  <a:cubicBezTo>
                    <a:pt x="194" y="483"/>
                    <a:pt x="194" y="483"/>
                    <a:pt x="194" y="483"/>
                  </a:cubicBezTo>
                  <a:cubicBezTo>
                    <a:pt x="194" y="480"/>
                    <a:pt x="194" y="478"/>
                    <a:pt x="190" y="476"/>
                  </a:cubicBezTo>
                  <a:cubicBezTo>
                    <a:pt x="191" y="475"/>
                    <a:pt x="191" y="475"/>
                    <a:pt x="193" y="474"/>
                  </a:cubicBezTo>
                  <a:cubicBezTo>
                    <a:pt x="192" y="474"/>
                    <a:pt x="191" y="474"/>
                    <a:pt x="191" y="473"/>
                  </a:cubicBezTo>
                  <a:cubicBezTo>
                    <a:pt x="193" y="473"/>
                    <a:pt x="193" y="473"/>
                    <a:pt x="193" y="473"/>
                  </a:cubicBezTo>
                  <a:cubicBezTo>
                    <a:pt x="194" y="472"/>
                    <a:pt x="192" y="472"/>
                    <a:pt x="191" y="471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194" y="471"/>
                    <a:pt x="192" y="470"/>
                    <a:pt x="191" y="470"/>
                  </a:cubicBezTo>
                  <a:cubicBezTo>
                    <a:pt x="193" y="470"/>
                    <a:pt x="193" y="470"/>
                    <a:pt x="193" y="470"/>
                  </a:cubicBezTo>
                  <a:cubicBezTo>
                    <a:pt x="191" y="470"/>
                    <a:pt x="191" y="470"/>
                    <a:pt x="191" y="470"/>
                  </a:cubicBezTo>
                  <a:cubicBezTo>
                    <a:pt x="191" y="469"/>
                    <a:pt x="191" y="468"/>
                    <a:pt x="193" y="469"/>
                  </a:cubicBezTo>
                  <a:cubicBezTo>
                    <a:pt x="193" y="469"/>
                    <a:pt x="192" y="468"/>
                    <a:pt x="192" y="468"/>
                  </a:cubicBezTo>
                  <a:cubicBezTo>
                    <a:pt x="193" y="468"/>
                    <a:pt x="193" y="467"/>
                    <a:pt x="193" y="466"/>
                  </a:cubicBezTo>
                  <a:cubicBezTo>
                    <a:pt x="192" y="466"/>
                    <a:pt x="191" y="466"/>
                    <a:pt x="190" y="466"/>
                  </a:cubicBezTo>
                  <a:cubicBezTo>
                    <a:pt x="188" y="465"/>
                    <a:pt x="190" y="466"/>
                    <a:pt x="189" y="465"/>
                  </a:cubicBezTo>
                  <a:cubicBezTo>
                    <a:pt x="190" y="465"/>
                    <a:pt x="191" y="465"/>
                    <a:pt x="192" y="465"/>
                  </a:cubicBezTo>
                  <a:cubicBezTo>
                    <a:pt x="195" y="465"/>
                    <a:pt x="192" y="462"/>
                    <a:pt x="193" y="461"/>
                  </a:cubicBezTo>
                  <a:cubicBezTo>
                    <a:pt x="192" y="460"/>
                    <a:pt x="192" y="460"/>
                    <a:pt x="192" y="460"/>
                  </a:cubicBezTo>
                  <a:cubicBezTo>
                    <a:pt x="195" y="460"/>
                    <a:pt x="193" y="459"/>
                    <a:pt x="194" y="458"/>
                  </a:cubicBezTo>
                  <a:cubicBezTo>
                    <a:pt x="193" y="458"/>
                    <a:pt x="191" y="457"/>
                    <a:pt x="191" y="456"/>
                  </a:cubicBezTo>
                  <a:cubicBezTo>
                    <a:pt x="189" y="455"/>
                    <a:pt x="193" y="457"/>
                    <a:pt x="195" y="457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5"/>
                    <a:pt x="193" y="454"/>
                    <a:pt x="194" y="454"/>
                  </a:cubicBezTo>
                  <a:cubicBezTo>
                    <a:pt x="194" y="454"/>
                    <a:pt x="194" y="454"/>
                    <a:pt x="194" y="454"/>
                  </a:cubicBezTo>
                  <a:cubicBezTo>
                    <a:pt x="195" y="454"/>
                    <a:pt x="196" y="455"/>
                    <a:pt x="196" y="454"/>
                  </a:cubicBezTo>
                  <a:cubicBezTo>
                    <a:pt x="194" y="453"/>
                    <a:pt x="196" y="453"/>
                    <a:pt x="194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4" y="451"/>
                    <a:pt x="194" y="451"/>
                    <a:pt x="194" y="451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7" y="452"/>
                    <a:pt x="195" y="452"/>
                    <a:pt x="194" y="451"/>
                  </a:cubicBezTo>
                  <a:cubicBezTo>
                    <a:pt x="193" y="450"/>
                    <a:pt x="195" y="450"/>
                    <a:pt x="195" y="451"/>
                  </a:cubicBezTo>
                  <a:cubicBezTo>
                    <a:pt x="196" y="451"/>
                    <a:pt x="195" y="451"/>
                    <a:pt x="195" y="451"/>
                  </a:cubicBezTo>
                  <a:cubicBezTo>
                    <a:pt x="196" y="452"/>
                    <a:pt x="196" y="451"/>
                    <a:pt x="196" y="452"/>
                  </a:cubicBezTo>
                  <a:cubicBezTo>
                    <a:pt x="196" y="451"/>
                    <a:pt x="195" y="450"/>
                    <a:pt x="195" y="450"/>
                  </a:cubicBezTo>
                  <a:cubicBezTo>
                    <a:pt x="195" y="451"/>
                    <a:pt x="196" y="450"/>
                    <a:pt x="197" y="451"/>
                  </a:cubicBezTo>
                  <a:cubicBezTo>
                    <a:pt x="196" y="450"/>
                    <a:pt x="197" y="450"/>
                    <a:pt x="196" y="450"/>
                  </a:cubicBezTo>
                  <a:cubicBezTo>
                    <a:pt x="196" y="450"/>
                    <a:pt x="195" y="449"/>
                    <a:pt x="194" y="449"/>
                  </a:cubicBezTo>
                  <a:cubicBezTo>
                    <a:pt x="194" y="448"/>
                    <a:pt x="194" y="448"/>
                    <a:pt x="195" y="448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48"/>
                    <a:pt x="196" y="448"/>
                    <a:pt x="194" y="447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48"/>
                    <a:pt x="196" y="448"/>
                    <a:pt x="196" y="447"/>
                  </a:cubicBezTo>
                  <a:cubicBezTo>
                    <a:pt x="197" y="448"/>
                    <a:pt x="198" y="450"/>
                    <a:pt x="199" y="450"/>
                  </a:cubicBezTo>
                  <a:cubicBezTo>
                    <a:pt x="198" y="448"/>
                    <a:pt x="198" y="448"/>
                    <a:pt x="198" y="448"/>
                  </a:cubicBezTo>
                  <a:cubicBezTo>
                    <a:pt x="199" y="448"/>
                    <a:pt x="199" y="448"/>
                    <a:pt x="199" y="449"/>
                  </a:cubicBezTo>
                  <a:cubicBezTo>
                    <a:pt x="200" y="449"/>
                    <a:pt x="198" y="444"/>
                    <a:pt x="199" y="445"/>
                  </a:cubicBezTo>
                  <a:cubicBezTo>
                    <a:pt x="200" y="447"/>
                    <a:pt x="200" y="447"/>
                    <a:pt x="201" y="447"/>
                  </a:cubicBezTo>
                  <a:cubicBezTo>
                    <a:pt x="200" y="446"/>
                    <a:pt x="200" y="446"/>
                    <a:pt x="200" y="446"/>
                  </a:cubicBezTo>
                  <a:cubicBezTo>
                    <a:pt x="200" y="446"/>
                    <a:pt x="201" y="448"/>
                    <a:pt x="200" y="447"/>
                  </a:cubicBezTo>
                  <a:cubicBezTo>
                    <a:pt x="199" y="446"/>
                    <a:pt x="200" y="446"/>
                    <a:pt x="200" y="445"/>
                  </a:cubicBezTo>
                  <a:cubicBezTo>
                    <a:pt x="200" y="446"/>
                    <a:pt x="201" y="447"/>
                    <a:pt x="202" y="447"/>
                  </a:cubicBezTo>
                  <a:cubicBezTo>
                    <a:pt x="202" y="447"/>
                    <a:pt x="202" y="447"/>
                    <a:pt x="202" y="447"/>
                  </a:cubicBezTo>
                  <a:cubicBezTo>
                    <a:pt x="205" y="449"/>
                    <a:pt x="200" y="450"/>
                    <a:pt x="204" y="454"/>
                  </a:cubicBezTo>
                  <a:cubicBezTo>
                    <a:pt x="205" y="456"/>
                    <a:pt x="206" y="463"/>
                    <a:pt x="206" y="463"/>
                  </a:cubicBezTo>
                  <a:cubicBezTo>
                    <a:pt x="214" y="451"/>
                    <a:pt x="212" y="449"/>
                    <a:pt x="214" y="446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6"/>
                    <a:pt x="214" y="446"/>
                  </a:cubicBezTo>
                  <a:cubicBezTo>
                    <a:pt x="214" y="446"/>
                    <a:pt x="215" y="446"/>
                    <a:pt x="215" y="446"/>
                  </a:cubicBezTo>
                  <a:cubicBezTo>
                    <a:pt x="215" y="446"/>
                    <a:pt x="215" y="447"/>
                    <a:pt x="216" y="445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217" y="443"/>
                    <a:pt x="217" y="443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7"/>
                    <a:pt x="217" y="446"/>
                    <a:pt x="217" y="447"/>
                  </a:cubicBezTo>
                  <a:cubicBezTo>
                    <a:pt x="217" y="445"/>
                    <a:pt x="217" y="447"/>
                    <a:pt x="218" y="445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19" y="445"/>
                    <a:pt x="219" y="444"/>
                    <a:pt x="220" y="444"/>
                  </a:cubicBezTo>
                  <a:cubicBezTo>
                    <a:pt x="220" y="444"/>
                    <a:pt x="219" y="446"/>
                    <a:pt x="219" y="446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6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8"/>
                  </a:cubicBezTo>
                  <a:cubicBezTo>
                    <a:pt x="220" y="449"/>
                    <a:pt x="220" y="449"/>
                    <a:pt x="220" y="449"/>
                  </a:cubicBezTo>
                  <a:cubicBezTo>
                    <a:pt x="220" y="449"/>
                    <a:pt x="221" y="448"/>
                    <a:pt x="221" y="447"/>
                  </a:cubicBezTo>
                  <a:cubicBezTo>
                    <a:pt x="222" y="449"/>
                    <a:pt x="224" y="448"/>
                    <a:pt x="225" y="448"/>
                  </a:cubicBezTo>
                  <a:cubicBezTo>
                    <a:pt x="225" y="448"/>
                    <a:pt x="224" y="449"/>
                    <a:pt x="225" y="449"/>
                  </a:cubicBezTo>
                  <a:cubicBezTo>
                    <a:pt x="225" y="449"/>
                    <a:pt x="226" y="448"/>
                    <a:pt x="226" y="449"/>
                  </a:cubicBezTo>
                  <a:cubicBezTo>
                    <a:pt x="226" y="448"/>
                    <a:pt x="225" y="450"/>
                    <a:pt x="225" y="450"/>
                  </a:cubicBezTo>
                  <a:cubicBezTo>
                    <a:pt x="225" y="451"/>
                    <a:pt x="226" y="449"/>
                    <a:pt x="226" y="449"/>
                  </a:cubicBezTo>
                  <a:cubicBezTo>
                    <a:pt x="225" y="452"/>
                    <a:pt x="229" y="450"/>
                    <a:pt x="229" y="452"/>
                  </a:cubicBezTo>
                  <a:cubicBezTo>
                    <a:pt x="229" y="451"/>
                    <a:pt x="228" y="452"/>
                    <a:pt x="227" y="452"/>
                  </a:cubicBezTo>
                  <a:cubicBezTo>
                    <a:pt x="228" y="452"/>
                    <a:pt x="229" y="452"/>
                    <a:pt x="232" y="452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3"/>
                    <a:pt x="231" y="453"/>
                    <a:pt x="232" y="453"/>
                  </a:cubicBezTo>
                  <a:cubicBezTo>
                    <a:pt x="233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3"/>
                    <a:pt x="235" y="452"/>
                    <a:pt x="236" y="453"/>
                  </a:cubicBezTo>
                  <a:cubicBezTo>
                    <a:pt x="235" y="454"/>
                    <a:pt x="235" y="453"/>
                    <a:pt x="234" y="454"/>
                  </a:cubicBezTo>
                  <a:cubicBezTo>
                    <a:pt x="232" y="455"/>
                    <a:pt x="233" y="456"/>
                    <a:pt x="233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6" y="456"/>
                    <a:pt x="234" y="457"/>
                    <a:pt x="234" y="457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8" y="456"/>
                    <a:pt x="237" y="458"/>
                    <a:pt x="236" y="457"/>
                  </a:cubicBezTo>
                  <a:cubicBezTo>
                    <a:pt x="237" y="458"/>
                    <a:pt x="240" y="458"/>
                    <a:pt x="241" y="458"/>
                  </a:cubicBezTo>
                  <a:cubicBezTo>
                    <a:pt x="241" y="459"/>
                    <a:pt x="243" y="459"/>
                    <a:pt x="243" y="460"/>
                  </a:cubicBezTo>
                  <a:cubicBezTo>
                    <a:pt x="242" y="460"/>
                    <a:pt x="243" y="459"/>
                    <a:pt x="242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38" y="461"/>
                    <a:pt x="237" y="461"/>
                  </a:cubicBezTo>
                  <a:cubicBezTo>
                    <a:pt x="238" y="462"/>
                    <a:pt x="238" y="463"/>
                    <a:pt x="237" y="464"/>
                  </a:cubicBezTo>
                  <a:cubicBezTo>
                    <a:pt x="240" y="463"/>
                    <a:pt x="239" y="465"/>
                    <a:pt x="242" y="465"/>
                  </a:cubicBezTo>
                  <a:cubicBezTo>
                    <a:pt x="242" y="466"/>
                    <a:pt x="240" y="466"/>
                    <a:pt x="239" y="466"/>
                  </a:cubicBezTo>
                  <a:cubicBezTo>
                    <a:pt x="240" y="467"/>
                    <a:pt x="240" y="468"/>
                    <a:pt x="240" y="469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40" y="470"/>
                    <a:pt x="240" y="472"/>
                    <a:pt x="242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3"/>
                    <a:pt x="244" y="472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3" y="474"/>
                    <a:pt x="241" y="475"/>
                    <a:pt x="243" y="476"/>
                  </a:cubicBezTo>
                  <a:cubicBezTo>
                    <a:pt x="242" y="476"/>
                    <a:pt x="242" y="476"/>
                    <a:pt x="241" y="475"/>
                  </a:cubicBezTo>
                  <a:cubicBezTo>
                    <a:pt x="242" y="476"/>
                    <a:pt x="242" y="477"/>
                    <a:pt x="243" y="478"/>
                  </a:cubicBezTo>
                  <a:cubicBezTo>
                    <a:pt x="241" y="478"/>
                    <a:pt x="241" y="478"/>
                    <a:pt x="241" y="478"/>
                  </a:cubicBezTo>
                  <a:cubicBezTo>
                    <a:pt x="240" y="478"/>
                    <a:pt x="244" y="478"/>
                    <a:pt x="243" y="479"/>
                  </a:cubicBezTo>
                  <a:cubicBezTo>
                    <a:pt x="243" y="479"/>
                    <a:pt x="242" y="480"/>
                    <a:pt x="242" y="480"/>
                  </a:cubicBezTo>
                  <a:cubicBezTo>
                    <a:pt x="243" y="480"/>
                    <a:pt x="243" y="481"/>
                    <a:pt x="243" y="481"/>
                  </a:cubicBezTo>
                  <a:cubicBezTo>
                    <a:pt x="241" y="482"/>
                    <a:pt x="241" y="482"/>
                    <a:pt x="241" y="482"/>
                  </a:cubicBezTo>
                  <a:cubicBezTo>
                    <a:pt x="241" y="486"/>
                    <a:pt x="241" y="490"/>
                    <a:pt x="243" y="494"/>
                  </a:cubicBezTo>
                  <a:cubicBezTo>
                    <a:pt x="240" y="494"/>
                    <a:pt x="241" y="493"/>
                    <a:pt x="240" y="493"/>
                  </a:cubicBezTo>
                  <a:cubicBezTo>
                    <a:pt x="242" y="493"/>
                    <a:pt x="240" y="494"/>
                    <a:pt x="241" y="495"/>
                  </a:cubicBezTo>
                  <a:cubicBezTo>
                    <a:pt x="241" y="495"/>
                    <a:pt x="241" y="495"/>
                    <a:pt x="241" y="495"/>
                  </a:cubicBezTo>
                  <a:cubicBezTo>
                    <a:pt x="241" y="496"/>
                    <a:pt x="240" y="496"/>
                    <a:pt x="240" y="497"/>
                  </a:cubicBezTo>
                  <a:cubicBezTo>
                    <a:pt x="241" y="497"/>
                    <a:pt x="241" y="497"/>
                    <a:pt x="241" y="497"/>
                  </a:cubicBezTo>
                  <a:cubicBezTo>
                    <a:pt x="242" y="497"/>
                    <a:pt x="238" y="498"/>
                    <a:pt x="241" y="498"/>
                  </a:cubicBezTo>
                  <a:cubicBezTo>
                    <a:pt x="239" y="499"/>
                    <a:pt x="239" y="499"/>
                    <a:pt x="239" y="499"/>
                  </a:cubicBezTo>
                  <a:cubicBezTo>
                    <a:pt x="242" y="499"/>
                    <a:pt x="238" y="499"/>
                    <a:pt x="240" y="500"/>
                  </a:cubicBezTo>
                  <a:cubicBezTo>
                    <a:pt x="240" y="500"/>
                    <a:pt x="240" y="500"/>
                    <a:pt x="240" y="500"/>
                  </a:cubicBezTo>
                  <a:cubicBezTo>
                    <a:pt x="239" y="501"/>
                    <a:pt x="243" y="502"/>
                    <a:pt x="241" y="502"/>
                  </a:cubicBezTo>
                  <a:cubicBezTo>
                    <a:pt x="241" y="503"/>
                    <a:pt x="242" y="504"/>
                    <a:pt x="244" y="504"/>
                  </a:cubicBezTo>
                  <a:cubicBezTo>
                    <a:pt x="241" y="504"/>
                    <a:pt x="241" y="504"/>
                    <a:pt x="241" y="504"/>
                  </a:cubicBezTo>
                  <a:cubicBezTo>
                    <a:pt x="242" y="507"/>
                    <a:pt x="241" y="511"/>
                    <a:pt x="244" y="513"/>
                  </a:cubicBezTo>
                  <a:cubicBezTo>
                    <a:pt x="243" y="513"/>
                    <a:pt x="243" y="513"/>
                    <a:pt x="243" y="513"/>
                  </a:cubicBezTo>
                  <a:cubicBezTo>
                    <a:pt x="245" y="515"/>
                    <a:pt x="241" y="517"/>
                    <a:pt x="245" y="518"/>
                  </a:cubicBezTo>
                  <a:cubicBezTo>
                    <a:pt x="247" y="518"/>
                    <a:pt x="247" y="518"/>
                    <a:pt x="247" y="518"/>
                  </a:cubicBezTo>
                  <a:cubicBezTo>
                    <a:pt x="244" y="519"/>
                    <a:pt x="244" y="519"/>
                    <a:pt x="244" y="519"/>
                  </a:cubicBezTo>
                  <a:cubicBezTo>
                    <a:pt x="246" y="519"/>
                    <a:pt x="245" y="520"/>
                    <a:pt x="247" y="521"/>
                  </a:cubicBezTo>
                  <a:cubicBezTo>
                    <a:pt x="245" y="521"/>
                    <a:pt x="245" y="521"/>
                    <a:pt x="245" y="521"/>
                  </a:cubicBezTo>
                  <a:cubicBezTo>
                    <a:pt x="245" y="521"/>
                    <a:pt x="247" y="522"/>
                    <a:pt x="247" y="523"/>
                  </a:cubicBezTo>
                  <a:cubicBezTo>
                    <a:pt x="246" y="523"/>
                    <a:pt x="246" y="523"/>
                    <a:pt x="246" y="523"/>
                  </a:cubicBezTo>
                  <a:cubicBezTo>
                    <a:pt x="243" y="527"/>
                    <a:pt x="241" y="532"/>
                    <a:pt x="246" y="534"/>
                  </a:cubicBezTo>
                  <a:cubicBezTo>
                    <a:pt x="247" y="535"/>
                    <a:pt x="243" y="535"/>
                    <a:pt x="244" y="536"/>
                  </a:cubicBezTo>
                  <a:cubicBezTo>
                    <a:pt x="247" y="538"/>
                    <a:pt x="245" y="541"/>
                    <a:pt x="247" y="543"/>
                  </a:cubicBezTo>
                  <a:cubicBezTo>
                    <a:pt x="246" y="546"/>
                    <a:pt x="244" y="545"/>
                    <a:pt x="243" y="548"/>
                  </a:cubicBezTo>
                  <a:cubicBezTo>
                    <a:pt x="243" y="547"/>
                    <a:pt x="243" y="547"/>
                    <a:pt x="243" y="547"/>
                  </a:cubicBezTo>
                  <a:cubicBezTo>
                    <a:pt x="242" y="549"/>
                    <a:pt x="241" y="547"/>
                    <a:pt x="240" y="546"/>
                  </a:cubicBezTo>
                  <a:cubicBezTo>
                    <a:pt x="240" y="547"/>
                    <a:pt x="239" y="547"/>
                    <a:pt x="240" y="549"/>
                  </a:cubicBezTo>
                  <a:cubicBezTo>
                    <a:pt x="239" y="550"/>
                    <a:pt x="238" y="546"/>
                    <a:pt x="238" y="547"/>
                  </a:cubicBezTo>
                  <a:cubicBezTo>
                    <a:pt x="238" y="546"/>
                    <a:pt x="238" y="548"/>
                    <a:pt x="238" y="548"/>
                  </a:cubicBezTo>
                  <a:cubicBezTo>
                    <a:pt x="236" y="550"/>
                    <a:pt x="238" y="546"/>
                    <a:pt x="235" y="545"/>
                  </a:cubicBezTo>
                  <a:cubicBezTo>
                    <a:pt x="232" y="546"/>
                    <a:pt x="228" y="548"/>
                    <a:pt x="225" y="547"/>
                  </a:cubicBezTo>
                  <a:cubicBezTo>
                    <a:pt x="225" y="547"/>
                    <a:pt x="225" y="549"/>
                    <a:pt x="225" y="549"/>
                  </a:cubicBezTo>
                  <a:cubicBezTo>
                    <a:pt x="224" y="546"/>
                    <a:pt x="224" y="550"/>
                    <a:pt x="223" y="549"/>
                  </a:cubicBezTo>
                  <a:cubicBezTo>
                    <a:pt x="223" y="548"/>
                    <a:pt x="223" y="548"/>
                    <a:pt x="223" y="547"/>
                  </a:cubicBezTo>
                  <a:cubicBezTo>
                    <a:pt x="222" y="546"/>
                    <a:pt x="220" y="548"/>
                    <a:pt x="219" y="547"/>
                  </a:cubicBezTo>
                  <a:cubicBezTo>
                    <a:pt x="218" y="549"/>
                    <a:pt x="216" y="546"/>
                    <a:pt x="215" y="548"/>
                  </a:cubicBezTo>
                  <a:cubicBezTo>
                    <a:pt x="215" y="546"/>
                    <a:pt x="214" y="547"/>
                    <a:pt x="214" y="546"/>
                  </a:cubicBezTo>
                  <a:cubicBezTo>
                    <a:pt x="213" y="550"/>
                    <a:pt x="211" y="545"/>
                    <a:pt x="210" y="547"/>
                  </a:cubicBezTo>
                  <a:cubicBezTo>
                    <a:pt x="210" y="547"/>
                    <a:pt x="210" y="547"/>
                    <a:pt x="210" y="547"/>
                  </a:cubicBezTo>
                  <a:cubicBezTo>
                    <a:pt x="206" y="547"/>
                    <a:pt x="202" y="547"/>
                    <a:pt x="198" y="549"/>
                  </a:cubicBezTo>
                  <a:cubicBezTo>
                    <a:pt x="195" y="549"/>
                    <a:pt x="193" y="546"/>
                    <a:pt x="190" y="547"/>
                  </a:cubicBezTo>
                  <a:cubicBezTo>
                    <a:pt x="190" y="548"/>
                    <a:pt x="190" y="549"/>
                    <a:pt x="190" y="549"/>
                  </a:cubicBezTo>
                  <a:cubicBezTo>
                    <a:pt x="189" y="549"/>
                    <a:pt x="190" y="548"/>
                    <a:pt x="190" y="547"/>
                  </a:cubicBezTo>
                  <a:cubicBezTo>
                    <a:pt x="188" y="549"/>
                    <a:pt x="187" y="547"/>
                    <a:pt x="185" y="547"/>
                  </a:cubicBezTo>
                  <a:cubicBezTo>
                    <a:pt x="185" y="548"/>
                    <a:pt x="184" y="548"/>
                    <a:pt x="185" y="549"/>
                  </a:cubicBezTo>
                  <a:cubicBezTo>
                    <a:pt x="183" y="546"/>
                    <a:pt x="181" y="550"/>
                    <a:pt x="179" y="548"/>
                  </a:cubicBezTo>
                  <a:cubicBezTo>
                    <a:pt x="179" y="552"/>
                    <a:pt x="178" y="550"/>
                    <a:pt x="177" y="551"/>
                  </a:cubicBezTo>
                  <a:cubicBezTo>
                    <a:pt x="177" y="551"/>
                    <a:pt x="177" y="550"/>
                    <a:pt x="177" y="549"/>
                  </a:cubicBezTo>
                  <a:cubicBezTo>
                    <a:pt x="175" y="550"/>
                    <a:pt x="175" y="550"/>
                    <a:pt x="173" y="549"/>
                  </a:cubicBezTo>
                  <a:cubicBezTo>
                    <a:pt x="172" y="549"/>
                    <a:pt x="172" y="551"/>
                    <a:pt x="171" y="551"/>
                  </a:cubicBezTo>
                  <a:cubicBezTo>
                    <a:pt x="171" y="548"/>
                    <a:pt x="170" y="550"/>
                    <a:pt x="169" y="550"/>
                  </a:cubicBezTo>
                  <a:cubicBezTo>
                    <a:pt x="169" y="552"/>
                    <a:pt x="168" y="553"/>
                    <a:pt x="167" y="552"/>
                  </a:cubicBezTo>
                  <a:cubicBezTo>
                    <a:pt x="168" y="549"/>
                    <a:pt x="168" y="549"/>
                    <a:pt x="168" y="549"/>
                  </a:cubicBezTo>
                  <a:cubicBezTo>
                    <a:pt x="165" y="551"/>
                    <a:pt x="162" y="548"/>
                    <a:pt x="159" y="551"/>
                  </a:cubicBezTo>
                  <a:cubicBezTo>
                    <a:pt x="159" y="549"/>
                    <a:pt x="159" y="549"/>
                    <a:pt x="159" y="549"/>
                  </a:cubicBezTo>
                  <a:cubicBezTo>
                    <a:pt x="156" y="550"/>
                    <a:pt x="154" y="548"/>
                    <a:pt x="151" y="549"/>
                  </a:cubicBezTo>
                  <a:cubicBezTo>
                    <a:pt x="150" y="548"/>
                    <a:pt x="150" y="547"/>
                    <a:pt x="149" y="547"/>
                  </a:cubicBezTo>
                  <a:cubicBezTo>
                    <a:pt x="148" y="548"/>
                    <a:pt x="148" y="548"/>
                    <a:pt x="146" y="549"/>
                  </a:cubicBezTo>
                  <a:cubicBezTo>
                    <a:pt x="146" y="549"/>
                    <a:pt x="146" y="548"/>
                    <a:pt x="147" y="547"/>
                  </a:cubicBezTo>
                  <a:cubicBezTo>
                    <a:pt x="146" y="546"/>
                    <a:pt x="147" y="544"/>
                    <a:pt x="145" y="545"/>
                  </a:cubicBezTo>
                  <a:cubicBezTo>
                    <a:pt x="146" y="545"/>
                    <a:pt x="146" y="545"/>
                    <a:pt x="146" y="545"/>
                  </a:cubicBezTo>
                  <a:cubicBezTo>
                    <a:pt x="145" y="545"/>
                    <a:pt x="143" y="545"/>
                    <a:pt x="144" y="544"/>
                  </a:cubicBezTo>
                  <a:cubicBezTo>
                    <a:pt x="143" y="544"/>
                    <a:pt x="142" y="543"/>
                    <a:pt x="140" y="544"/>
                  </a:cubicBezTo>
                  <a:cubicBezTo>
                    <a:pt x="140" y="543"/>
                    <a:pt x="143" y="543"/>
                    <a:pt x="141" y="543"/>
                  </a:cubicBezTo>
                  <a:cubicBezTo>
                    <a:pt x="143" y="543"/>
                    <a:pt x="143" y="543"/>
                    <a:pt x="143" y="543"/>
                  </a:cubicBezTo>
                  <a:cubicBezTo>
                    <a:pt x="143" y="541"/>
                    <a:pt x="142" y="539"/>
                    <a:pt x="142" y="537"/>
                  </a:cubicBezTo>
                  <a:cubicBezTo>
                    <a:pt x="145" y="537"/>
                    <a:pt x="142" y="534"/>
                    <a:pt x="144" y="534"/>
                  </a:cubicBezTo>
                  <a:cubicBezTo>
                    <a:pt x="143" y="533"/>
                    <a:pt x="146" y="532"/>
                    <a:pt x="143" y="530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5" y="530"/>
                    <a:pt x="146" y="528"/>
                    <a:pt x="147" y="527"/>
                  </a:cubicBezTo>
                  <a:cubicBezTo>
                    <a:pt x="148" y="527"/>
                    <a:pt x="146" y="526"/>
                    <a:pt x="146" y="525"/>
                  </a:cubicBezTo>
                  <a:cubicBezTo>
                    <a:pt x="147" y="525"/>
                    <a:pt x="147" y="525"/>
                    <a:pt x="147" y="525"/>
                  </a:cubicBezTo>
                  <a:cubicBezTo>
                    <a:pt x="147" y="524"/>
                    <a:pt x="145" y="523"/>
                    <a:pt x="145" y="522"/>
                  </a:cubicBezTo>
                  <a:cubicBezTo>
                    <a:pt x="146" y="522"/>
                    <a:pt x="145" y="521"/>
                    <a:pt x="146" y="521"/>
                  </a:cubicBezTo>
                  <a:cubicBezTo>
                    <a:pt x="146" y="522"/>
                    <a:pt x="147" y="523"/>
                    <a:pt x="149" y="525"/>
                  </a:cubicBezTo>
                  <a:cubicBezTo>
                    <a:pt x="150" y="525"/>
                    <a:pt x="147" y="522"/>
                    <a:pt x="149" y="523"/>
                  </a:cubicBezTo>
                  <a:cubicBezTo>
                    <a:pt x="150" y="522"/>
                    <a:pt x="150" y="521"/>
                    <a:pt x="149" y="520"/>
                  </a:cubicBezTo>
                  <a:cubicBezTo>
                    <a:pt x="149" y="521"/>
                    <a:pt x="150" y="520"/>
                    <a:pt x="150" y="521"/>
                  </a:cubicBezTo>
                  <a:cubicBezTo>
                    <a:pt x="151" y="521"/>
                    <a:pt x="151" y="520"/>
                    <a:pt x="151" y="520"/>
                  </a:cubicBezTo>
                  <a:cubicBezTo>
                    <a:pt x="150" y="520"/>
                    <a:pt x="150" y="520"/>
                    <a:pt x="150" y="520"/>
                  </a:cubicBezTo>
                  <a:cubicBezTo>
                    <a:pt x="149" y="519"/>
                    <a:pt x="150" y="518"/>
                    <a:pt x="148" y="517"/>
                  </a:cubicBezTo>
                  <a:cubicBezTo>
                    <a:pt x="148" y="517"/>
                    <a:pt x="149" y="518"/>
                    <a:pt x="148" y="518"/>
                  </a:cubicBezTo>
                  <a:cubicBezTo>
                    <a:pt x="147" y="517"/>
                    <a:pt x="148" y="516"/>
                    <a:pt x="149" y="516"/>
                  </a:cubicBezTo>
                  <a:cubicBezTo>
                    <a:pt x="150" y="517"/>
                    <a:pt x="150" y="519"/>
                    <a:pt x="151" y="519"/>
                  </a:cubicBezTo>
                  <a:cubicBezTo>
                    <a:pt x="150" y="515"/>
                    <a:pt x="150" y="515"/>
                    <a:pt x="150" y="515"/>
                  </a:cubicBezTo>
                  <a:cubicBezTo>
                    <a:pt x="150" y="516"/>
                    <a:pt x="149" y="516"/>
                    <a:pt x="148" y="515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16"/>
                    <a:pt x="145" y="516"/>
                    <a:pt x="145" y="517"/>
                  </a:cubicBezTo>
                  <a:cubicBezTo>
                    <a:pt x="147" y="518"/>
                    <a:pt x="147" y="518"/>
                    <a:pt x="147" y="518"/>
                  </a:cubicBezTo>
                  <a:cubicBezTo>
                    <a:pt x="146" y="519"/>
                    <a:pt x="147" y="521"/>
                    <a:pt x="146" y="520"/>
                  </a:cubicBezTo>
                  <a:cubicBezTo>
                    <a:pt x="145" y="519"/>
                    <a:pt x="145" y="519"/>
                    <a:pt x="144" y="519"/>
                  </a:cubicBezTo>
                  <a:cubicBezTo>
                    <a:pt x="144" y="519"/>
                    <a:pt x="144" y="519"/>
                    <a:pt x="144" y="519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5" y="520"/>
                    <a:pt x="142" y="520"/>
                    <a:pt x="142" y="521"/>
                  </a:cubicBezTo>
                  <a:cubicBezTo>
                    <a:pt x="142" y="520"/>
                    <a:pt x="142" y="520"/>
                    <a:pt x="142" y="520"/>
                  </a:cubicBezTo>
                  <a:cubicBezTo>
                    <a:pt x="140" y="521"/>
                    <a:pt x="143" y="521"/>
                    <a:pt x="143" y="522"/>
                  </a:cubicBezTo>
                  <a:cubicBezTo>
                    <a:pt x="142" y="522"/>
                    <a:pt x="140" y="520"/>
                    <a:pt x="139" y="520"/>
                  </a:cubicBezTo>
                  <a:cubicBezTo>
                    <a:pt x="138" y="521"/>
                    <a:pt x="139" y="524"/>
                    <a:pt x="137" y="524"/>
                  </a:cubicBezTo>
                  <a:cubicBezTo>
                    <a:pt x="136" y="525"/>
                    <a:pt x="137" y="526"/>
                    <a:pt x="137" y="528"/>
                  </a:cubicBezTo>
                  <a:cubicBezTo>
                    <a:pt x="137" y="529"/>
                    <a:pt x="135" y="527"/>
                    <a:pt x="136" y="528"/>
                  </a:cubicBezTo>
                  <a:cubicBezTo>
                    <a:pt x="135" y="527"/>
                    <a:pt x="134" y="527"/>
                    <a:pt x="133" y="527"/>
                  </a:cubicBezTo>
                  <a:cubicBezTo>
                    <a:pt x="134" y="527"/>
                    <a:pt x="132" y="528"/>
                    <a:pt x="135" y="529"/>
                  </a:cubicBezTo>
                  <a:cubicBezTo>
                    <a:pt x="133" y="529"/>
                    <a:pt x="132" y="532"/>
                    <a:pt x="133" y="533"/>
                  </a:cubicBezTo>
                  <a:cubicBezTo>
                    <a:pt x="133" y="533"/>
                    <a:pt x="131" y="532"/>
                    <a:pt x="130" y="532"/>
                  </a:cubicBezTo>
                  <a:cubicBezTo>
                    <a:pt x="131" y="534"/>
                    <a:pt x="132" y="535"/>
                    <a:pt x="131" y="536"/>
                  </a:cubicBezTo>
                  <a:cubicBezTo>
                    <a:pt x="133" y="537"/>
                    <a:pt x="133" y="536"/>
                    <a:pt x="135" y="537"/>
                  </a:cubicBezTo>
                  <a:cubicBezTo>
                    <a:pt x="135" y="537"/>
                    <a:pt x="136" y="537"/>
                    <a:pt x="136" y="537"/>
                  </a:cubicBezTo>
                  <a:cubicBezTo>
                    <a:pt x="134" y="537"/>
                    <a:pt x="131" y="537"/>
                    <a:pt x="131" y="538"/>
                  </a:cubicBezTo>
                  <a:cubicBezTo>
                    <a:pt x="128" y="538"/>
                    <a:pt x="132" y="536"/>
                    <a:pt x="129" y="536"/>
                  </a:cubicBezTo>
                  <a:cubicBezTo>
                    <a:pt x="126" y="535"/>
                    <a:pt x="127" y="533"/>
                    <a:pt x="128" y="533"/>
                  </a:cubicBezTo>
                  <a:cubicBezTo>
                    <a:pt x="126" y="531"/>
                    <a:pt x="128" y="533"/>
                    <a:pt x="126" y="533"/>
                  </a:cubicBezTo>
                  <a:cubicBezTo>
                    <a:pt x="126" y="534"/>
                    <a:pt x="127" y="535"/>
                    <a:pt x="127" y="536"/>
                  </a:cubicBezTo>
                  <a:cubicBezTo>
                    <a:pt x="128" y="537"/>
                    <a:pt x="128" y="536"/>
                    <a:pt x="129" y="537"/>
                  </a:cubicBezTo>
                  <a:cubicBezTo>
                    <a:pt x="131" y="539"/>
                    <a:pt x="127" y="539"/>
                    <a:pt x="127" y="539"/>
                  </a:cubicBezTo>
                  <a:cubicBezTo>
                    <a:pt x="126" y="538"/>
                    <a:pt x="126" y="538"/>
                    <a:pt x="126" y="538"/>
                  </a:cubicBezTo>
                  <a:cubicBezTo>
                    <a:pt x="125" y="539"/>
                    <a:pt x="127" y="540"/>
                    <a:pt x="127" y="541"/>
                  </a:cubicBezTo>
                  <a:cubicBezTo>
                    <a:pt x="124" y="541"/>
                    <a:pt x="126" y="539"/>
                    <a:pt x="124" y="538"/>
                  </a:cubicBezTo>
                  <a:cubicBezTo>
                    <a:pt x="122" y="539"/>
                    <a:pt x="122" y="539"/>
                    <a:pt x="122" y="539"/>
                  </a:cubicBezTo>
                  <a:cubicBezTo>
                    <a:pt x="122" y="542"/>
                    <a:pt x="125" y="540"/>
                    <a:pt x="124" y="542"/>
                  </a:cubicBezTo>
                  <a:cubicBezTo>
                    <a:pt x="123" y="542"/>
                    <a:pt x="123" y="542"/>
                    <a:pt x="123" y="542"/>
                  </a:cubicBezTo>
                  <a:cubicBezTo>
                    <a:pt x="124" y="543"/>
                    <a:pt x="124" y="543"/>
                    <a:pt x="124" y="543"/>
                  </a:cubicBezTo>
                  <a:cubicBezTo>
                    <a:pt x="125" y="543"/>
                    <a:pt x="127" y="543"/>
                    <a:pt x="126" y="542"/>
                  </a:cubicBezTo>
                  <a:cubicBezTo>
                    <a:pt x="130" y="542"/>
                    <a:pt x="127" y="543"/>
                    <a:pt x="128" y="544"/>
                  </a:cubicBezTo>
                  <a:cubicBezTo>
                    <a:pt x="130" y="545"/>
                    <a:pt x="127" y="544"/>
                    <a:pt x="129" y="543"/>
                  </a:cubicBezTo>
                  <a:cubicBezTo>
                    <a:pt x="131" y="543"/>
                    <a:pt x="131" y="544"/>
                    <a:pt x="131" y="545"/>
                  </a:cubicBezTo>
                  <a:cubicBezTo>
                    <a:pt x="132" y="546"/>
                    <a:pt x="130" y="546"/>
                    <a:pt x="129" y="547"/>
                  </a:cubicBezTo>
                  <a:cubicBezTo>
                    <a:pt x="128" y="546"/>
                    <a:pt x="128" y="545"/>
                    <a:pt x="129" y="545"/>
                  </a:cubicBezTo>
                  <a:cubicBezTo>
                    <a:pt x="127" y="544"/>
                    <a:pt x="125" y="547"/>
                    <a:pt x="124" y="546"/>
                  </a:cubicBezTo>
                  <a:cubicBezTo>
                    <a:pt x="123" y="548"/>
                    <a:pt x="125" y="547"/>
                    <a:pt x="126" y="548"/>
                  </a:cubicBezTo>
                  <a:cubicBezTo>
                    <a:pt x="126" y="547"/>
                    <a:pt x="128" y="547"/>
                    <a:pt x="128" y="547"/>
                  </a:cubicBezTo>
                  <a:cubicBezTo>
                    <a:pt x="133" y="548"/>
                    <a:pt x="125" y="549"/>
                    <a:pt x="127" y="551"/>
                  </a:cubicBezTo>
                  <a:cubicBezTo>
                    <a:pt x="130" y="550"/>
                    <a:pt x="132" y="552"/>
                    <a:pt x="134" y="549"/>
                  </a:cubicBezTo>
                  <a:cubicBezTo>
                    <a:pt x="135" y="549"/>
                    <a:pt x="136" y="550"/>
                    <a:pt x="136" y="550"/>
                  </a:cubicBezTo>
                  <a:cubicBezTo>
                    <a:pt x="134" y="551"/>
                    <a:pt x="135" y="552"/>
                    <a:pt x="133" y="552"/>
                  </a:cubicBezTo>
                  <a:cubicBezTo>
                    <a:pt x="133" y="553"/>
                    <a:pt x="133" y="553"/>
                    <a:pt x="133" y="553"/>
                  </a:cubicBezTo>
                  <a:cubicBezTo>
                    <a:pt x="130" y="553"/>
                    <a:pt x="130" y="553"/>
                    <a:pt x="130" y="553"/>
                  </a:cubicBezTo>
                  <a:cubicBezTo>
                    <a:pt x="130" y="554"/>
                    <a:pt x="129" y="557"/>
                    <a:pt x="129" y="558"/>
                  </a:cubicBezTo>
                  <a:cubicBezTo>
                    <a:pt x="130" y="558"/>
                    <a:pt x="130" y="556"/>
                    <a:pt x="131" y="557"/>
                  </a:cubicBezTo>
                  <a:cubicBezTo>
                    <a:pt x="130" y="557"/>
                    <a:pt x="130" y="559"/>
                    <a:pt x="131" y="559"/>
                  </a:cubicBezTo>
                  <a:cubicBezTo>
                    <a:pt x="130" y="558"/>
                    <a:pt x="133" y="557"/>
                    <a:pt x="134" y="557"/>
                  </a:cubicBezTo>
                  <a:cubicBezTo>
                    <a:pt x="134" y="558"/>
                    <a:pt x="134" y="560"/>
                    <a:pt x="133" y="560"/>
                  </a:cubicBezTo>
                  <a:cubicBezTo>
                    <a:pt x="131" y="561"/>
                    <a:pt x="131" y="561"/>
                    <a:pt x="131" y="561"/>
                  </a:cubicBezTo>
                  <a:cubicBezTo>
                    <a:pt x="133" y="560"/>
                    <a:pt x="131" y="562"/>
                    <a:pt x="132" y="562"/>
                  </a:cubicBezTo>
                  <a:cubicBezTo>
                    <a:pt x="133" y="561"/>
                    <a:pt x="135" y="560"/>
                    <a:pt x="136" y="559"/>
                  </a:cubicBezTo>
                  <a:cubicBezTo>
                    <a:pt x="137" y="559"/>
                    <a:pt x="136" y="561"/>
                    <a:pt x="137" y="561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136" y="562"/>
                    <a:pt x="133" y="564"/>
                    <a:pt x="135" y="564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6" y="564"/>
                    <a:pt x="136" y="564"/>
                    <a:pt x="135" y="564"/>
                  </a:cubicBezTo>
                  <a:close/>
                  <a:moveTo>
                    <a:pt x="181" y="303"/>
                  </a:move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lose/>
                  <a:moveTo>
                    <a:pt x="191" y="308"/>
                  </a:moveTo>
                  <a:cubicBezTo>
                    <a:pt x="190" y="307"/>
                    <a:pt x="190" y="306"/>
                    <a:pt x="190" y="306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9" y="323"/>
                  </a:moveTo>
                  <a:cubicBezTo>
                    <a:pt x="199" y="323"/>
                    <a:pt x="199" y="323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200" y="324"/>
                    <a:pt x="200" y="324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198" y="324"/>
                    <a:pt x="198" y="324"/>
                    <a:pt x="199" y="323"/>
                  </a:cubicBezTo>
                  <a:close/>
                  <a:moveTo>
                    <a:pt x="198" y="307"/>
                  </a:move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6"/>
                    <a:pt x="198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8"/>
                    <a:pt x="197" y="304"/>
                    <a:pt x="197" y="307"/>
                  </a:cubicBezTo>
                  <a:cubicBezTo>
                    <a:pt x="197" y="305"/>
                    <a:pt x="197" y="305"/>
                    <a:pt x="197" y="305"/>
                  </a:cubicBezTo>
                  <a:cubicBezTo>
                    <a:pt x="196" y="308"/>
                    <a:pt x="196" y="304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5" y="305"/>
                    <a:pt x="194" y="309"/>
                    <a:pt x="194" y="307"/>
                  </a:cubicBezTo>
                  <a:cubicBezTo>
                    <a:pt x="194" y="307"/>
                    <a:pt x="193" y="307"/>
                    <a:pt x="193" y="309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92" y="307"/>
                    <a:pt x="192" y="307"/>
                    <a:pt x="191" y="308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0" y="306"/>
                    <a:pt x="189" y="304"/>
                    <a:pt x="189" y="304"/>
                  </a:cubicBezTo>
                  <a:cubicBezTo>
                    <a:pt x="188" y="302"/>
                    <a:pt x="189" y="304"/>
                    <a:pt x="189" y="303"/>
                  </a:cubicBezTo>
                  <a:cubicBezTo>
                    <a:pt x="189" y="302"/>
                    <a:pt x="189" y="303"/>
                    <a:pt x="188" y="302"/>
                  </a:cubicBezTo>
                  <a:cubicBezTo>
                    <a:pt x="188" y="300"/>
                    <a:pt x="188" y="300"/>
                    <a:pt x="188" y="300"/>
                  </a:cubicBezTo>
                  <a:cubicBezTo>
                    <a:pt x="188" y="300"/>
                    <a:pt x="189" y="302"/>
                    <a:pt x="190" y="303"/>
                  </a:cubicBezTo>
                  <a:cubicBezTo>
                    <a:pt x="190" y="303"/>
                    <a:pt x="190" y="303"/>
                    <a:pt x="189" y="302"/>
                  </a:cubicBezTo>
                  <a:cubicBezTo>
                    <a:pt x="190" y="304"/>
                    <a:pt x="191" y="305"/>
                    <a:pt x="191" y="307"/>
                  </a:cubicBezTo>
                  <a:cubicBezTo>
                    <a:pt x="192" y="308"/>
                    <a:pt x="190" y="305"/>
                    <a:pt x="191" y="305"/>
                  </a:cubicBezTo>
                  <a:cubicBezTo>
                    <a:pt x="191" y="306"/>
                    <a:pt x="190" y="304"/>
                    <a:pt x="190" y="303"/>
                  </a:cubicBezTo>
                  <a:cubicBezTo>
                    <a:pt x="188" y="298"/>
                    <a:pt x="192" y="306"/>
                    <a:pt x="192" y="305"/>
                  </a:cubicBezTo>
                  <a:cubicBezTo>
                    <a:pt x="190" y="302"/>
                    <a:pt x="191" y="301"/>
                    <a:pt x="189" y="298"/>
                  </a:cubicBezTo>
                  <a:cubicBezTo>
                    <a:pt x="189" y="297"/>
                    <a:pt x="189" y="296"/>
                    <a:pt x="189" y="297"/>
                  </a:cubicBezTo>
                  <a:cubicBezTo>
                    <a:pt x="190" y="299"/>
                    <a:pt x="190" y="298"/>
                    <a:pt x="190" y="300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302"/>
                    <a:pt x="191" y="302"/>
                    <a:pt x="191" y="302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2" y="304"/>
                    <a:pt x="193" y="303"/>
                  </a:cubicBezTo>
                  <a:cubicBezTo>
                    <a:pt x="193" y="304"/>
                    <a:pt x="193" y="305"/>
                    <a:pt x="193" y="305"/>
                  </a:cubicBezTo>
                  <a:cubicBezTo>
                    <a:pt x="193" y="304"/>
                    <a:pt x="192" y="302"/>
                    <a:pt x="192" y="302"/>
                  </a:cubicBezTo>
                  <a:cubicBezTo>
                    <a:pt x="193" y="301"/>
                    <a:pt x="194" y="303"/>
                    <a:pt x="194" y="304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4"/>
                    <a:pt x="194" y="306"/>
                    <a:pt x="194" y="306"/>
                  </a:cubicBezTo>
                  <a:cubicBezTo>
                    <a:pt x="194" y="304"/>
                    <a:pt x="194" y="303"/>
                    <a:pt x="193" y="301"/>
                  </a:cubicBezTo>
                  <a:cubicBezTo>
                    <a:pt x="193" y="301"/>
                    <a:pt x="194" y="302"/>
                    <a:pt x="194" y="302"/>
                  </a:cubicBezTo>
                  <a:cubicBezTo>
                    <a:pt x="194" y="303"/>
                    <a:pt x="194" y="303"/>
                    <a:pt x="194" y="303"/>
                  </a:cubicBezTo>
                  <a:cubicBezTo>
                    <a:pt x="194" y="303"/>
                    <a:pt x="195" y="306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5" y="304"/>
                    <a:pt x="195" y="305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6" y="304"/>
                    <a:pt x="195" y="302"/>
                    <a:pt x="196" y="304"/>
                  </a:cubicBezTo>
                  <a:cubicBezTo>
                    <a:pt x="195" y="301"/>
                    <a:pt x="196" y="304"/>
                    <a:pt x="195" y="303"/>
                  </a:cubicBezTo>
                  <a:cubicBezTo>
                    <a:pt x="194" y="301"/>
                    <a:pt x="195" y="301"/>
                    <a:pt x="195" y="301"/>
                  </a:cubicBezTo>
                  <a:cubicBezTo>
                    <a:pt x="196" y="303"/>
                    <a:pt x="195" y="301"/>
                    <a:pt x="196" y="301"/>
                  </a:cubicBezTo>
                  <a:cubicBezTo>
                    <a:pt x="196" y="302"/>
                    <a:pt x="196" y="302"/>
                    <a:pt x="196" y="303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7" y="304"/>
                    <a:pt x="196" y="300"/>
                    <a:pt x="197" y="301"/>
                  </a:cubicBezTo>
                  <a:cubicBezTo>
                    <a:pt x="197" y="302"/>
                    <a:pt x="197" y="303"/>
                    <a:pt x="198" y="304"/>
                  </a:cubicBezTo>
                  <a:cubicBezTo>
                    <a:pt x="197" y="301"/>
                    <a:pt x="197" y="301"/>
                    <a:pt x="196" y="299"/>
                  </a:cubicBezTo>
                  <a:cubicBezTo>
                    <a:pt x="197" y="300"/>
                    <a:pt x="197" y="302"/>
                    <a:pt x="198" y="304"/>
                  </a:cubicBezTo>
                  <a:cubicBezTo>
                    <a:pt x="198" y="302"/>
                    <a:pt x="199" y="305"/>
                    <a:pt x="198" y="302"/>
                  </a:cubicBezTo>
                  <a:cubicBezTo>
                    <a:pt x="198" y="302"/>
                    <a:pt x="198" y="301"/>
                    <a:pt x="197" y="300"/>
                  </a:cubicBezTo>
                  <a:cubicBezTo>
                    <a:pt x="198" y="300"/>
                    <a:pt x="198" y="301"/>
                    <a:pt x="198" y="302"/>
                  </a:cubicBezTo>
                  <a:cubicBezTo>
                    <a:pt x="198" y="301"/>
                    <a:pt x="198" y="299"/>
                    <a:pt x="198" y="299"/>
                  </a:cubicBezTo>
                  <a:cubicBezTo>
                    <a:pt x="198" y="299"/>
                    <a:pt x="198" y="296"/>
                    <a:pt x="198" y="298"/>
                  </a:cubicBezTo>
                  <a:cubicBezTo>
                    <a:pt x="199" y="300"/>
                    <a:pt x="198" y="299"/>
                    <a:pt x="198" y="300"/>
                  </a:cubicBezTo>
                  <a:cubicBezTo>
                    <a:pt x="199" y="300"/>
                    <a:pt x="198" y="296"/>
                    <a:pt x="198" y="295"/>
                  </a:cubicBezTo>
                  <a:cubicBezTo>
                    <a:pt x="198" y="294"/>
                    <a:pt x="197" y="291"/>
                    <a:pt x="197" y="290"/>
                  </a:cubicBezTo>
                  <a:cubicBezTo>
                    <a:pt x="198" y="291"/>
                    <a:pt x="197" y="291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199" y="296"/>
                    <a:pt x="198" y="298"/>
                    <a:pt x="199" y="300"/>
                  </a:cubicBezTo>
                  <a:cubicBezTo>
                    <a:pt x="199" y="299"/>
                    <a:pt x="199" y="299"/>
                    <a:pt x="199" y="299"/>
                  </a:cubicBezTo>
                  <a:cubicBezTo>
                    <a:pt x="200" y="302"/>
                    <a:pt x="200" y="302"/>
                    <a:pt x="200" y="302"/>
                  </a:cubicBezTo>
                  <a:cubicBezTo>
                    <a:pt x="200" y="300"/>
                    <a:pt x="200" y="301"/>
                    <a:pt x="200" y="301"/>
                  </a:cubicBezTo>
                  <a:cubicBezTo>
                    <a:pt x="200" y="299"/>
                    <a:pt x="200" y="302"/>
                    <a:pt x="200" y="300"/>
                  </a:cubicBezTo>
                  <a:cubicBezTo>
                    <a:pt x="200" y="300"/>
                    <a:pt x="200" y="297"/>
                    <a:pt x="200" y="298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1" y="302"/>
                    <a:pt x="201" y="299"/>
                    <a:pt x="201" y="300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2" y="301"/>
                    <a:pt x="203" y="301"/>
                    <a:pt x="204" y="297"/>
                  </a:cubicBezTo>
                  <a:cubicBezTo>
                    <a:pt x="204" y="298"/>
                    <a:pt x="204" y="299"/>
                    <a:pt x="205" y="300"/>
                  </a:cubicBezTo>
                  <a:cubicBezTo>
                    <a:pt x="205" y="299"/>
                    <a:pt x="205" y="298"/>
                    <a:pt x="205" y="298"/>
                  </a:cubicBezTo>
                  <a:cubicBezTo>
                    <a:pt x="205" y="300"/>
                    <a:pt x="205" y="300"/>
                    <a:pt x="205" y="300"/>
                  </a:cubicBezTo>
                  <a:cubicBezTo>
                    <a:pt x="206" y="301"/>
                    <a:pt x="206" y="299"/>
                    <a:pt x="206" y="298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7" y="300"/>
                    <a:pt x="207" y="298"/>
                    <a:pt x="207" y="298"/>
                  </a:cubicBezTo>
                  <a:cubicBezTo>
                    <a:pt x="207" y="299"/>
                    <a:pt x="207" y="299"/>
                    <a:pt x="207" y="299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7"/>
                    <a:pt x="207" y="297"/>
                    <a:pt x="207" y="299"/>
                  </a:cubicBezTo>
                  <a:cubicBezTo>
                    <a:pt x="208" y="298"/>
                    <a:pt x="208" y="298"/>
                    <a:pt x="208" y="298"/>
                  </a:cubicBezTo>
                  <a:cubicBezTo>
                    <a:pt x="208" y="299"/>
                    <a:pt x="208" y="299"/>
                    <a:pt x="209" y="298"/>
                  </a:cubicBezTo>
                  <a:cubicBezTo>
                    <a:pt x="209" y="298"/>
                    <a:pt x="209" y="297"/>
                    <a:pt x="209" y="296"/>
                  </a:cubicBezTo>
                  <a:cubicBezTo>
                    <a:pt x="209" y="293"/>
                    <a:pt x="209" y="296"/>
                    <a:pt x="209" y="295"/>
                  </a:cubicBezTo>
                  <a:cubicBezTo>
                    <a:pt x="209" y="297"/>
                    <a:pt x="209" y="297"/>
                    <a:pt x="209" y="297"/>
                  </a:cubicBezTo>
                  <a:cubicBezTo>
                    <a:pt x="209" y="300"/>
                    <a:pt x="210" y="298"/>
                    <a:pt x="211" y="299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300"/>
                    <a:pt x="212" y="297"/>
                    <a:pt x="212" y="299"/>
                  </a:cubicBezTo>
                  <a:cubicBezTo>
                    <a:pt x="213" y="298"/>
                    <a:pt x="213" y="295"/>
                    <a:pt x="214" y="295"/>
                  </a:cubicBezTo>
                  <a:cubicBezTo>
                    <a:pt x="214" y="293"/>
                    <a:pt x="213" y="298"/>
                    <a:pt x="213" y="299"/>
                  </a:cubicBezTo>
                  <a:cubicBezTo>
                    <a:pt x="213" y="298"/>
                    <a:pt x="214" y="298"/>
                    <a:pt x="214" y="298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4" y="297"/>
                    <a:pt x="215" y="296"/>
                    <a:pt x="215" y="297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5" y="298"/>
                    <a:pt x="214" y="299"/>
                    <a:pt x="215" y="299"/>
                  </a:cubicBezTo>
                  <a:cubicBezTo>
                    <a:pt x="215" y="297"/>
                    <a:pt x="215" y="298"/>
                    <a:pt x="216" y="297"/>
                  </a:cubicBezTo>
                  <a:cubicBezTo>
                    <a:pt x="215" y="298"/>
                    <a:pt x="215" y="298"/>
                    <a:pt x="215" y="298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6" y="297"/>
                    <a:pt x="216" y="297"/>
                    <a:pt x="216" y="297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0"/>
                    <a:pt x="216" y="297"/>
                    <a:pt x="216" y="297"/>
                  </a:cubicBezTo>
                  <a:cubicBezTo>
                    <a:pt x="217" y="296"/>
                    <a:pt x="216" y="297"/>
                    <a:pt x="216" y="298"/>
                  </a:cubicBezTo>
                  <a:cubicBezTo>
                    <a:pt x="216" y="298"/>
                    <a:pt x="216" y="297"/>
                    <a:pt x="216" y="298"/>
                  </a:cubicBezTo>
                  <a:cubicBezTo>
                    <a:pt x="215" y="299"/>
                    <a:pt x="216" y="298"/>
                    <a:pt x="215" y="299"/>
                  </a:cubicBezTo>
                  <a:cubicBezTo>
                    <a:pt x="215" y="299"/>
                    <a:pt x="216" y="297"/>
                    <a:pt x="216" y="298"/>
                  </a:cubicBezTo>
                  <a:cubicBezTo>
                    <a:pt x="216" y="298"/>
                    <a:pt x="217" y="298"/>
                    <a:pt x="216" y="299"/>
                  </a:cubicBezTo>
                  <a:cubicBezTo>
                    <a:pt x="216" y="298"/>
                    <a:pt x="216" y="299"/>
                    <a:pt x="217" y="298"/>
                  </a:cubicBezTo>
                  <a:cubicBezTo>
                    <a:pt x="217" y="298"/>
                    <a:pt x="217" y="297"/>
                    <a:pt x="217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7" y="297"/>
                    <a:pt x="217" y="297"/>
                    <a:pt x="217" y="297"/>
                  </a:cubicBezTo>
                  <a:cubicBezTo>
                    <a:pt x="218" y="296"/>
                    <a:pt x="218" y="297"/>
                    <a:pt x="218" y="296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18" y="297"/>
                    <a:pt x="218" y="297"/>
                    <a:pt x="219" y="297"/>
                  </a:cubicBezTo>
                  <a:cubicBezTo>
                    <a:pt x="218" y="298"/>
                    <a:pt x="216" y="300"/>
                    <a:pt x="216" y="300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299"/>
                    <a:pt x="218" y="299"/>
                    <a:pt x="217" y="300"/>
                  </a:cubicBezTo>
                  <a:cubicBezTo>
                    <a:pt x="217" y="301"/>
                    <a:pt x="220" y="296"/>
                    <a:pt x="220" y="298"/>
                  </a:cubicBezTo>
                  <a:cubicBezTo>
                    <a:pt x="218" y="299"/>
                    <a:pt x="218" y="299"/>
                    <a:pt x="218" y="300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19" y="298"/>
                    <a:pt x="218" y="300"/>
                    <a:pt x="219" y="299"/>
                  </a:cubicBezTo>
                  <a:cubicBezTo>
                    <a:pt x="219" y="298"/>
                    <a:pt x="219" y="298"/>
                    <a:pt x="220" y="298"/>
                  </a:cubicBezTo>
                  <a:cubicBezTo>
                    <a:pt x="217" y="301"/>
                    <a:pt x="219" y="300"/>
                    <a:pt x="218" y="301"/>
                  </a:cubicBezTo>
                  <a:cubicBezTo>
                    <a:pt x="220" y="300"/>
                    <a:pt x="219" y="301"/>
                    <a:pt x="219" y="301"/>
                  </a:cubicBezTo>
                  <a:cubicBezTo>
                    <a:pt x="217" y="302"/>
                    <a:pt x="220" y="301"/>
                    <a:pt x="218" y="302"/>
                  </a:cubicBezTo>
                  <a:cubicBezTo>
                    <a:pt x="221" y="300"/>
                    <a:pt x="221" y="300"/>
                    <a:pt x="221" y="300"/>
                  </a:cubicBezTo>
                  <a:cubicBezTo>
                    <a:pt x="219" y="301"/>
                    <a:pt x="224" y="299"/>
                    <a:pt x="222" y="300"/>
                  </a:cubicBezTo>
                  <a:cubicBezTo>
                    <a:pt x="221" y="301"/>
                    <a:pt x="220" y="301"/>
                    <a:pt x="220" y="301"/>
                  </a:cubicBezTo>
                  <a:cubicBezTo>
                    <a:pt x="217" y="303"/>
                    <a:pt x="222" y="301"/>
                    <a:pt x="219" y="302"/>
                  </a:cubicBezTo>
                  <a:cubicBezTo>
                    <a:pt x="223" y="301"/>
                    <a:pt x="223" y="301"/>
                    <a:pt x="223" y="301"/>
                  </a:cubicBezTo>
                  <a:cubicBezTo>
                    <a:pt x="222" y="302"/>
                    <a:pt x="221" y="302"/>
                    <a:pt x="220" y="303"/>
                  </a:cubicBezTo>
                  <a:cubicBezTo>
                    <a:pt x="221" y="302"/>
                    <a:pt x="221" y="302"/>
                    <a:pt x="221" y="303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19" y="303"/>
                    <a:pt x="220" y="303"/>
                    <a:pt x="221" y="303"/>
                  </a:cubicBezTo>
                  <a:cubicBezTo>
                    <a:pt x="219" y="303"/>
                    <a:pt x="221" y="304"/>
                    <a:pt x="219" y="304"/>
                  </a:cubicBezTo>
                  <a:cubicBezTo>
                    <a:pt x="222" y="304"/>
                    <a:pt x="218" y="304"/>
                    <a:pt x="22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2" y="304"/>
                    <a:pt x="223" y="304"/>
                    <a:pt x="224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5"/>
                    <a:pt x="221" y="304"/>
                    <a:pt x="221" y="304"/>
                  </a:cubicBezTo>
                  <a:cubicBezTo>
                    <a:pt x="221" y="304"/>
                    <a:pt x="221" y="305"/>
                    <a:pt x="221" y="305"/>
                  </a:cubicBezTo>
                  <a:cubicBezTo>
                    <a:pt x="219" y="305"/>
                    <a:pt x="221" y="305"/>
                    <a:pt x="220" y="305"/>
                  </a:cubicBezTo>
                  <a:cubicBezTo>
                    <a:pt x="222" y="305"/>
                    <a:pt x="220" y="305"/>
                    <a:pt x="221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1" y="305"/>
                    <a:pt x="221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23" y="306"/>
                    <a:pt x="222" y="306"/>
                    <a:pt x="222" y="306"/>
                  </a:cubicBezTo>
                  <a:cubicBezTo>
                    <a:pt x="222" y="306"/>
                    <a:pt x="221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0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7"/>
                    <a:pt x="221" y="307"/>
                    <a:pt x="222" y="307"/>
                  </a:cubicBezTo>
                  <a:cubicBezTo>
                    <a:pt x="222" y="307"/>
                    <a:pt x="221" y="307"/>
                    <a:pt x="221" y="307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10"/>
                    <a:pt x="222" y="309"/>
                    <a:pt x="222" y="309"/>
                  </a:cubicBezTo>
                  <a:cubicBezTo>
                    <a:pt x="222" y="310"/>
                    <a:pt x="222" y="312"/>
                    <a:pt x="222" y="311"/>
                  </a:cubicBezTo>
                  <a:cubicBezTo>
                    <a:pt x="222" y="311"/>
                    <a:pt x="222" y="311"/>
                    <a:pt x="222" y="311"/>
                  </a:cubicBezTo>
                  <a:cubicBezTo>
                    <a:pt x="222" y="311"/>
                    <a:pt x="222" y="312"/>
                    <a:pt x="221" y="312"/>
                  </a:cubicBezTo>
                  <a:cubicBezTo>
                    <a:pt x="221" y="311"/>
                    <a:pt x="221" y="311"/>
                    <a:pt x="221" y="310"/>
                  </a:cubicBezTo>
                  <a:cubicBezTo>
                    <a:pt x="221" y="308"/>
                    <a:pt x="221" y="309"/>
                    <a:pt x="220" y="309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0" y="311"/>
                    <a:pt x="220" y="309"/>
                    <a:pt x="220" y="309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9" y="313"/>
                    <a:pt x="219" y="311"/>
                    <a:pt x="219" y="310"/>
                  </a:cubicBezTo>
                  <a:cubicBezTo>
                    <a:pt x="219" y="311"/>
                    <a:pt x="218" y="314"/>
                    <a:pt x="217" y="315"/>
                  </a:cubicBezTo>
                  <a:cubicBezTo>
                    <a:pt x="217" y="315"/>
                    <a:pt x="216" y="316"/>
                    <a:pt x="216" y="316"/>
                  </a:cubicBezTo>
                  <a:cubicBezTo>
                    <a:pt x="216" y="314"/>
                    <a:pt x="216" y="316"/>
                    <a:pt x="216" y="315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7" y="313"/>
                    <a:pt x="217" y="311"/>
                    <a:pt x="217" y="310"/>
                  </a:cubicBezTo>
                  <a:cubicBezTo>
                    <a:pt x="217" y="311"/>
                    <a:pt x="216" y="309"/>
                    <a:pt x="216" y="309"/>
                  </a:cubicBezTo>
                  <a:cubicBezTo>
                    <a:pt x="215" y="312"/>
                    <a:pt x="215" y="310"/>
                    <a:pt x="214" y="313"/>
                  </a:cubicBezTo>
                  <a:cubicBezTo>
                    <a:pt x="214" y="313"/>
                    <a:pt x="214" y="311"/>
                    <a:pt x="214" y="310"/>
                  </a:cubicBezTo>
                  <a:cubicBezTo>
                    <a:pt x="213" y="311"/>
                    <a:pt x="213" y="310"/>
                    <a:pt x="212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12" y="310"/>
                    <a:pt x="211" y="309"/>
                    <a:pt x="210" y="312"/>
                  </a:cubicBezTo>
                  <a:cubicBezTo>
                    <a:pt x="211" y="310"/>
                    <a:pt x="211" y="310"/>
                    <a:pt x="211" y="310"/>
                  </a:cubicBezTo>
                  <a:cubicBezTo>
                    <a:pt x="210" y="309"/>
                    <a:pt x="210" y="313"/>
                    <a:pt x="209" y="312"/>
                  </a:cubicBezTo>
                  <a:cubicBezTo>
                    <a:pt x="210" y="310"/>
                    <a:pt x="210" y="310"/>
                    <a:pt x="210" y="310"/>
                  </a:cubicBezTo>
                  <a:cubicBezTo>
                    <a:pt x="209" y="312"/>
                    <a:pt x="209" y="309"/>
                    <a:pt x="208" y="311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8" y="310"/>
                    <a:pt x="208" y="310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8" y="308"/>
                    <a:pt x="207" y="311"/>
                    <a:pt x="207" y="311"/>
                  </a:cubicBezTo>
                  <a:cubicBezTo>
                    <a:pt x="207" y="310"/>
                    <a:pt x="207" y="309"/>
                    <a:pt x="207" y="309"/>
                  </a:cubicBezTo>
                  <a:cubicBezTo>
                    <a:pt x="206" y="310"/>
                    <a:pt x="206" y="310"/>
                    <a:pt x="205" y="311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3" y="308"/>
                    <a:pt x="201" y="307"/>
                    <a:pt x="199" y="309"/>
                  </a:cubicBezTo>
                  <a:cubicBezTo>
                    <a:pt x="199" y="306"/>
                    <a:pt x="199" y="308"/>
                    <a:pt x="199" y="306"/>
                  </a:cubicBezTo>
                  <a:cubicBezTo>
                    <a:pt x="199" y="308"/>
                    <a:pt x="199" y="306"/>
                    <a:pt x="198" y="307"/>
                  </a:cubicBezTo>
                  <a:close/>
                  <a:moveTo>
                    <a:pt x="221" y="306"/>
                  </a:move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22" y="306"/>
                    <a:pt x="221" y="306"/>
                    <a:pt x="221" y="306"/>
                  </a:cubicBezTo>
                  <a:close/>
                  <a:moveTo>
                    <a:pt x="222" y="306"/>
                  </a:moveTo>
                  <a:cubicBezTo>
                    <a:pt x="222" y="306"/>
                    <a:pt x="222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2" y="306"/>
                    <a:pt x="222" y="306"/>
                    <a:pt x="222" y="306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6"/>
                    <a:pt x="222" y="307"/>
                    <a:pt x="222" y="307"/>
                  </a:cubicBezTo>
                  <a:close/>
                  <a:moveTo>
                    <a:pt x="382" y="181"/>
                  </a:moveTo>
                  <a:cubicBezTo>
                    <a:pt x="383" y="179"/>
                    <a:pt x="383" y="179"/>
                    <a:pt x="383" y="179"/>
                  </a:cubicBezTo>
                  <a:cubicBezTo>
                    <a:pt x="384" y="180"/>
                    <a:pt x="384" y="181"/>
                    <a:pt x="384" y="182"/>
                  </a:cubicBezTo>
                  <a:cubicBezTo>
                    <a:pt x="385" y="180"/>
                    <a:pt x="387" y="181"/>
                    <a:pt x="387" y="180"/>
                  </a:cubicBezTo>
                  <a:cubicBezTo>
                    <a:pt x="388" y="180"/>
                    <a:pt x="387" y="181"/>
                    <a:pt x="387" y="181"/>
                  </a:cubicBezTo>
                  <a:cubicBezTo>
                    <a:pt x="388" y="181"/>
                    <a:pt x="391" y="180"/>
                    <a:pt x="392" y="181"/>
                  </a:cubicBezTo>
                  <a:cubicBezTo>
                    <a:pt x="391" y="182"/>
                    <a:pt x="391" y="182"/>
                    <a:pt x="391" y="182"/>
                  </a:cubicBezTo>
                  <a:cubicBezTo>
                    <a:pt x="393" y="184"/>
                    <a:pt x="393" y="186"/>
                    <a:pt x="393" y="188"/>
                  </a:cubicBezTo>
                  <a:cubicBezTo>
                    <a:pt x="389" y="186"/>
                    <a:pt x="384" y="185"/>
                    <a:pt x="380" y="183"/>
                  </a:cubicBezTo>
                  <a:cubicBezTo>
                    <a:pt x="381" y="183"/>
                    <a:pt x="382" y="183"/>
                    <a:pt x="382" y="181"/>
                  </a:cubicBezTo>
                  <a:close/>
                  <a:moveTo>
                    <a:pt x="262" y="151"/>
                  </a:moveTo>
                  <a:cubicBezTo>
                    <a:pt x="262" y="150"/>
                    <a:pt x="262" y="150"/>
                    <a:pt x="262" y="150"/>
                  </a:cubicBezTo>
                  <a:cubicBezTo>
                    <a:pt x="262" y="150"/>
                    <a:pt x="262" y="150"/>
                    <a:pt x="262" y="150"/>
                  </a:cubicBezTo>
                  <a:cubicBezTo>
                    <a:pt x="263" y="148"/>
                    <a:pt x="264" y="146"/>
                    <a:pt x="264" y="144"/>
                  </a:cubicBezTo>
                  <a:cubicBezTo>
                    <a:pt x="265" y="144"/>
                    <a:pt x="265" y="145"/>
                    <a:pt x="265" y="146"/>
                  </a:cubicBezTo>
                  <a:cubicBezTo>
                    <a:pt x="267" y="141"/>
                    <a:pt x="267" y="135"/>
                    <a:pt x="267" y="130"/>
                  </a:cubicBezTo>
                  <a:cubicBezTo>
                    <a:pt x="268" y="130"/>
                    <a:pt x="268" y="131"/>
                    <a:pt x="269" y="133"/>
                  </a:cubicBezTo>
                  <a:cubicBezTo>
                    <a:pt x="271" y="128"/>
                    <a:pt x="267" y="127"/>
                    <a:pt x="269" y="122"/>
                  </a:cubicBezTo>
                  <a:cubicBezTo>
                    <a:pt x="270" y="121"/>
                    <a:pt x="271" y="118"/>
                    <a:pt x="271" y="119"/>
                  </a:cubicBezTo>
                  <a:cubicBezTo>
                    <a:pt x="271" y="117"/>
                    <a:pt x="272" y="109"/>
                    <a:pt x="271" y="107"/>
                  </a:cubicBezTo>
                  <a:cubicBezTo>
                    <a:pt x="272" y="106"/>
                    <a:pt x="272" y="105"/>
                    <a:pt x="273" y="103"/>
                  </a:cubicBezTo>
                  <a:cubicBezTo>
                    <a:pt x="274" y="104"/>
                    <a:pt x="274" y="105"/>
                    <a:pt x="275" y="107"/>
                  </a:cubicBezTo>
                  <a:cubicBezTo>
                    <a:pt x="274" y="107"/>
                    <a:pt x="273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8"/>
                    <a:pt x="272" y="108"/>
                    <a:pt x="272" y="108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2" y="133"/>
                    <a:pt x="272" y="145"/>
                    <a:pt x="271" y="156"/>
                  </a:cubicBezTo>
                  <a:cubicBezTo>
                    <a:pt x="271" y="160"/>
                    <a:pt x="271" y="162"/>
                    <a:pt x="270" y="164"/>
                  </a:cubicBezTo>
                  <a:cubicBezTo>
                    <a:pt x="268" y="161"/>
                    <a:pt x="265" y="157"/>
                    <a:pt x="265" y="152"/>
                  </a:cubicBezTo>
                  <a:cubicBezTo>
                    <a:pt x="265" y="155"/>
                    <a:pt x="263" y="153"/>
                    <a:pt x="262" y="151"/>
                  </a:cubicBezTo>
                  <a:cubicBezTo>
                    <a:pt x="262" y="151"/>
                    <a:pt x="262" y="151"/>
                    <a:pt x="262" y="151"/>
                  </a:cubicBezTo>
                  <a:close/>
                  <a:moveTo>
                    <a:pt x="212" y="121"/>
                  </a:moveTo>
                  <a:cubicBezTo>
                    <a:pt x="212" y="118"/>
                    <a:pt x="212" y="116"/>
                    <a:pt x="213" y="114"/>
                  </a:cubicBezTo>
                  <a:cubicBezTo>
                    <a:pt x="215" y="119"/>
                    <a:pt x="215" y="127"/>
                    <a:pt x="213" y="134"/>
                  </a:cubicBezTo>
                  <a:cubicBezTo>
                    <a:pt x="212" y="129"/>
                    <a:pt x="211" y="125"/>
                    <a:pt x="212" y="121"/>
                  </a:cubicBezTo>
                  <a:close/>
                  <a:moveTo>
                    <a:pt x="191" y="185"/>
                  </a:moveTo>
                  <a:cubicBezTo>
                    <a:pt x="191" y="185"/>
                    <a:pt x="191" y="184"/>
                    <a:pt x="191" y="185"/>
                  </a:cubicBezTo>
                  <a:cubicBezTo>
                    <a:pt x="190" y="185"/>
                    <a:pt x="190" y="184"/>
                    <a:pt x="190" y="184"/>
                  </a:cubicBezTo>
                  <a:cubicBezTo>
                    <a:pt x="190" y="184"/>
                    <a:pt x="191" y="184"/>
                    <a:pt x="191" y="185"/>
                  </a:cubicBezTo>
                  <a:close/>
                  <a:moveTo>
                    <a:pt x="148" y="192"/>
                  </a:moveTo>
                  <a:cubicBezTo>
                    <a:pt x="148" y="191"/>
                    <a:pt x="148" y="192"/>
                    <a:pt x="148" y="192"/>
                  </a:cubicBezTo>
                  <a:cubicBezTo>
                    <a:pt x="148" y="192"/>
                    <a:pt x="148" y="192"/>
                    <a:pt x="148" y="191"/>
                  </a:cubicBezTo>
                  <a:cubicBezTo>
                    <a:pt x="148" y="191"/>
                    <a:pt x="148" y="192"/>
                    <a:pt x="148" y="192"/>
                  </a:cubicBezTo>
                  <a:close/>
                  <a:moveTo>
                    <a:pt x="134" y="148"/>
                  </a:moveTo>
                  <a:cubicBezTo>
                    <a:pt x="136" y="149"/>
                    <a:pt x="136" y="149"/>
                    <a:pt x="136" y="149"/>
                  </a:cubicBezTo>
                  <a:cubicBezTo>
                    <a:pt x="135" y="142"/>
                    <a:pt x="136" y="133"/>
                    <a:pt x="139" y="125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40" y="124"/>
                    <a:pt x="140" y="124"/>
                    <a:pt x="139" y="124"/>
                  </a:cubicBezTo>
                  <a:cubicBezTo>
                    <a:pt x="140" y="123"/>
                    <a:pt x="140" y="123"/>
                    <a:pt x="140" y="122"/>
                  </a:cubicBezTo>
                  <a:cubicBezTo>
                    <a:pt x="140" y="121"/>
                    <a:pt x="141" y="120"/>
                    <a:pt x="141" y="120"/>
                  </a:cubicBezTo>
                  <a:cubicBezTo>
                    <a:pt x="142" y="120"/>
                    <a:pt x="142" y="121"/>
                    <a:pt x="142" y="120"/>
                  </a:cubicBezTo>
                  <a:cubicBezTo>
                    <a:pt x="142" y="119"/>
                    <a:pt x="144" y="118"/>
                    <a:pt x="145" y="117"/>
                  </a:cubicBezTo>
                  <a:cubicBezTo>
                    <a:pt x="146" y="117"/>
                    <a:pt x="147" y="118"/>
                    <a:pt x="149" y="118"/>
                  </a:cubicBezTo>
                  <a:cubicBezTo>
                    <a:pt x="142" y="122"/>
                    <a:pt x="144" y="121"/>
                    <a:pt x="149" y="118"/>
                  </a:cubicBezTo>
                  <a:cubicBezTo>
                    <a:pt x="149" y="118"/>
                    <a:pt x="150" y="119"/>
                    <a:pt x="151" y="11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2" y="121"/>
                    <a:pt x="154" y="120"/>
                    <a:pt x="155" y="120"/>
                  </a:cubicBezTo>
                  <a:cubicBezTo>
                    <a:pt x="155" y="123"/>
                    <a:pt x="154" y="119"/>
                    <a:pt x="153" y="121"/>
                  </a:cubicBezTo>
                  <a:cubicBezTo>
                    <a:pt x="155" y="129"/>
                    <a:pt x="153" y="139"/>
                    <a:pt x="153" y="149"/>
                  </a:cubicBezTo>
                  <a:cubicBezTo>
                    <a:pt x="154" y="151"/>
                    <a:pt x="154" y="153"/>
                    <a:pt x="155" y="153"/>
                  </a:cubicBezTo>
                  <a:cubicBezTo>
                    <a:pt x="152" y="164"/>
                    <a:pt x="154" y="178"/>
                    <a:pt x="149" y="185"/>
                  </a:cubicBezTo>
                  <a:cubicBezTo>
                    <a:pt x="153" y="184"/>
                    <a:pt x="150" y="189"/>
                    <a:pt x="149" y="191"/>
                  </a:cubicBezTo>
                  <a:cubicBezTo>
                    <a:pt x="148" y="189"/>
                    <a:pt x="146" y="186"/>
                    <a:pt x="144" y="183"/>
                  </a:cubicBezTo>
                  <a:cubicBezTo>
                    <a:pt x="143" y="180"/>
                    <a:pt x="140" y="179"/>
                    <a:pt x="140" y="174"/>
                  </a:cubicBezTo>
                  <a:cubicBezTo>
                    <a:pt x="141" y="170"/>
                    <a:pt x="137" y="163"/>
                    <a:pt x="137" y="158"/>
                  </a:cubicBezTo>
                  <a:cubicBezTo>
                    <a:pt x="136" y="160"/>
                    <a:pt x="133" y="153"/>
                    <a:pt x="134" y="148"/>
                  </a:cubicBezTo>
                  <a:close/>
                  <a:moveTo>
                    <a:pt x="65" y="183"/>
                  </a:moveTo>
                  <a:cubicBezTo>
                    <a:pt x="65" y="185"/>
                    <a:pt x="63" y="186"/>
                    <a:pt x="63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4" y="186"/>
                    <a:pt x="64" y="186"/>
                    <a:pt x="63" y="186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4" y="183"/>
                    <a:pt x="65" y="183"/>
                    <a:pt x="65" y="183"/>
                  </a:cubicBezTo>
                  <a:close/>
                  <a:moveTo>
                    <a:pt x="63" y="185"/>
                  </a:moveTo>
                  <a:cubicBezTo>
                    <a:pt x="63" y="185"/>
                    <a:pt x="63" y="186"/>
                    <a:pt x="63" y="186"/>
                  </a:cubicBezTo>
                  <a:cubicBezTo>
                    <a:pt x="62" y="186"/>
                    <a:pt x="62" y="186"/>
                    <a:pt x="63" y="185"/>
                  </a:cubicBezTo>
                  <a:close/>
                  <a:moveTo>
                    <a:pt x="62" y="188"/>
                  </a:moveTo>
                  <a:cubicBezTo>
                    <a:pt x="62" y="188"/>
                    <a:pt x="62" y="188"/>
                    <a:pt x="63" y="187"/>
                  </a:cubicBezTo>
                  <a:cubicBezTo>
                    <a:pt x="63" y="190"/>
                    <a:pt x="64" y="192"/>
                    <a:pt x="64" y="196"/>
                  </a:cubicBezTo>
                  <a:cubicBezTo>
                    <a:pt x="62" y="197"/>
                    <a:pt x="62" y="192"/>
                    <a:pt x="62" y="188"/>
                  </a:cubicBezTo>
                  <a:close/>
                  <a:moveTo>
                    <a:pt x="16" y="210"/>
                  </a:move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lose/>
                  <a:moveTo>
                    <a:pt x="17" y="208"/>
                  </a:moveTo>
                  <a:cubicBezTo>
                    <a:pt x="17" y="208"/>
                    <a:pt x="17" y="208"/>
                    <a:pt x="17" y="207"/>
                  </a:cubicBezTo>
                  <a:cubicBezTo>
                    <a:pt x="17" y="207"/>
                    <a:pt x="17" y="206"/>
                    <a:pt x="18" y="206"/>
                  </a:cubicBezTo>
                  <a:cubicBezTo>
                    <a:pt x="18" y="207"/>
                    <a:pt x="18" y="207"/>
                    <a:pt x="18" y="208"/>
                  </a:cubicBezTo>
                  <a:cubicBezTo>
                    <a:pt x="18" y="208"/>
                    <a:pt x="18" y="208"/>
                    <a:pt x="17" y="208"/>
                  </a:cubicBezTo>
                  <a:close/>
                  <a:moveTo>
                    <a:pt x="18" y="212"/>
                  </a:move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lose/>
                  <a:moveTo>
                    <a:pt x="19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lose/>
                  <a:moveTo>
                    <a:pt x="20" y="214"/>
                  </a:move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lose/>
                  <a:moveTo>
                    <a:pt x="21" y="217"/>
                  </a:moveTo>
                  <a:cubicBezTo>
                    <a:pt x="21" y="216"/>
                    <a:pt x="21" y="216"/>
                    <a:pt x="21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22" y="216"/>
                    <a:pt x="21" y="216"/>
                    <a:pt x="21" y="217"/>
                  </a:cubicBezTo>
                  <a:close/>
                  <a:moveTo>
                    <a:pt x="21" y="214"/>
                  </a:move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lnTo>
                    <a:pt x="21" y="214"/>
                  </a:lnTo>
                  <a:close/>
                  <a:moveTo>
                    <a:pt x="122" y="297"/>
                  </a:move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2" y="297"/>
                    <a:pt x="122" y="297"/>
                  </a:cubicBezTo>
                  <a:close/>
                  <a:moveTo>
                    <a:pt x="123" y="297"/>
                  </a:moveTo>
                  <a:cubicBezTo>
                    <a:pt x="122" y="298"/>
                    <a:pt x="122" y="297"/>
                    <a:pt x="122" y="297"/>
                  </a:cubicBezTo>
                  <a:cubicBezTo>
                    <a:pt x="122" y="297"/>
                    <a:pt x="122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lose/>
                  <a:moveTo>
                    <a:pt x="213" y="429"/>
                  </a:move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chenying0907 437"/>
            <p:cNvSpPr/>
            <p:nvPr/>
          </p:nvSpPr>
          <p:spPr bwMode="auto">
            <a:xfrm>
              <a:off x="3695" y="2760"/>
              <a:ext cx="4" cy="2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1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chenying0907 438"/>
            <p:cNvSpPr/>
            <p:nvPr/>
          </p:nvSpPr>
          <p:spPr bwMode="auto">
            <a:xfrm>
              <a:off x="3699" y="2760"/>
              <a:ext cx="5" cy="4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0" y="0"/>
                    <a:pt x="2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chenying0907 439"/>
            <p:cNvSpPr/>
            <p:nvPr/>
          </p:nvSpPr>
          <p:spPr bwMode="auto">
            <a:xfrm>
              <a:off x="3916" y="2586"/>
              <a:ext cx="4" cy="2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chenying0907 440"/>
            <p:cNvSpPr/>
            <p:nvPr/>
          </p:nvSpPr>
          <p:spPr bwMode="auto">
            <a:xfrm>
              <a:off x="3941" y="2610"/>
              <a:ext cx="5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chenying0907 441"/>
            <p:cNvSpPr/>
            <p:nvPr/>
          </p:nvSpPr>
          <p:spPr bwMode="auto">
            <a:xfrm>
              <a:off x="3729" y="2272"/>
              <a:ext cx="2" cy="5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chenying0907 442"/>
            <p:cNvSpPr/>
            <p:nvPr/>
          </p:nvSpPr>
          <p:spPr bwMode="auto">
            <a:xfrm>
              <a:off x="3852" y="2714"/>
              <a:ext cx="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chenying0907 443"/>
            <p:cNvSpPr/>
            <p:nvPr/>
          </p:nvSpPr>
          <p:spPr bwMode="auto">
            <a:xfrm>
              <a:off x="3850" y="2692"/>
              <a:ext cx="4" cy="2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chenying0907 444"/>
            <p:cNvSpPr/>
            <p:nvPr/>
          </p:nvSpPr>
          <p:spPr bwMode="auto">
            <a:xfrm>
              <a:off x="3848" y="2686"/>
              <a:ext cx="2" cy="2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chenying0907 445"/>
            <p:cNvSpPr/>
            <p:nvPr/>
          </p:nvSpPr>
          <p:spPr bwMode="auto">
            <a:xfrm>
              <a:off x="3846" y="2711"/>
              <a:ext cx="4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1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chenying0907 446"/>
            <p:cNvSpPr/>
            <p:nvPr/>
          </p:nvSpPr>
          <p:spPr bwMode="auto">
            <a:xfrm>
              <a:off x="3822" y="2773"/>
              <a:ext cx="5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chenying0907 447"/>
            <p:cNvSpPr/>
            <p:nvPr/>
          </p:nvSpPr>
          <p:spPr bwMode="auto">
            <a:xfrm>
              <a:off x="3765" y="2315"/>
              <a:ext cx="4" cy="0"/>
            </a:xfrm>
            <a:custGeom>
              <a:avLst/>
              <a:gdLst>
                <a:gd name="T0" fmla="*/ 0 w 4"/>
                <a:gd name="T1" fmla="*/ 0 w 4"/>
                <a:gd name="T2" fmla="*/ 4 w 4"/>
                <a:gd name="T3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chenying0907 448"/>
            <p:cNvSpPr/>
            <p:nvPr/>
          </p:nvSpPr>
          <p:spPr bwMode="auto">
            <a:xfrm>
              <a:off x="3842" y="2733"/>
              <a:ext cx="4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chenying0907 449"/>
            <p:cNvSpPr/>
            <p:nvPr/>
          </p:nvSpPr>
          <p:spPr bwMode="auto">
            <a:xfrm>
              <a:off x="3822" y="2769"/>
              <a:ext cx="7" cy="2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chenying0907 450"/>
            <p:cNvSpPr/>
            <p:nvPr/>
          </p:nvSpPr>
          <p:spPr bwMode="auto">
            <a:xfrm>
              <a:off x="3846" y="2731"/>
              <a:ext cx="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chenying0907 451"/>
            <p:cNvSpPr/>
            <p:nvPr/>
          </p:nvSpPr>
          <p:spPr bwMode="auto">
            <a:xfrm>
              <a:off x="3844" y="2724"/>
              <a:ext cx="4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chenying0907 452"/>
            <p:cNvSpPr/>
            <p:nvPr/>
          </p:nvSpPr>
          <p:spPr bwMode="auto">
            <a:xfrm>
              <a:off x="3844" y="2728"/>
              <a:ext cx="8" cy="3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2 w 4"/>
                <a:gd name="T5" fmla="*/ 0 h 1"/>
                <a:gd name="T6" fmla="*/ 4 w 4"/>
                <a:gd name="T7" fmla="*/ 0 h 1"/>
                <a:gd name="T8" fmla="*/ 0 w 4"/>
                <a:gd name="T9" fmla="*/ 1 h 1"/>
                <a:gd name="T10" fmla="*/ 0 w 4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" name="chenying0907 2"/>
          <p:cNvGrpSpPr/>
          <p:nvPr/>
        </p:nvGrpSpPr>
        <p:grpSpPr>
          <a:xfrm>
            <a:off x="1022963" y="2263214"/>
            <a:ext cx="2579845" cy="739960"/>
            <a:chOff x="1022963" y="2263214"/>
            <a:chExt cx="2579845" cy="739960"/>
          </a:xfrm>
        </p:grpSpPr>
        <p:sp>
          <p:nvSpPr>
            <p:cNvPr id="503" name="Rectangle 47"/>
            <p:cNvSpPr/>
            <p:nvPr/>
          </p:nvSpPr>
          <p:spPr>
            <a:xfrm>
              <a:off x="2801421" y="2263214"/>
              <a:ext cx="673261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2000" b="1" dirty="0" err="1">
                  <a:solidFill>
                    <a:srgbClr val="005188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Arial" pitchFamily="34" charset="0"/>
                </a:rPr>
                <a:t>ip</a:t>
              </a:r>
              <a:r>
                <a:rPr lang="en-US" sz="2000" b="1" dirty="0">
                  <a:solidFill>
                    <a:srgbClr val="005188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Arial" pitchFamily="34" charset="0"/>
                </a:rPr>
                <a:t>/pc</a:t>
              </a:r>
            </a:p>
          </p:txBody>
        </p:sp>
        <p:sp>
          <p:nvSpPr>
            <p:cNvPr id="504" name="文本框 7"/>
            <p:cNvSpPr txBox="1">
              <a:spLocks noChangeArrowheads="1"/>
            </p:cNvSpPr>
            <p:nvPr/>
          </p:nvSpPr>
          <p:spPr bwMode="auto">
            <a:xfrm>
              <a:off x="1022963" y="2695397"/>
              <a:ext cx="257984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CPU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即将执行的下一条指令</a:t>
              </a:r>
            </a:p>
          </p:txBody>
        </p:sp>
      </p:grpSp>
      <p:grpSp>
        <p:nvGrpSpPr>
          <p:cNvPr id="4" name="chenying0907 3"/>
          <p:cNvGrpSpPr/>
          <p:nvPr/>
        </p:nvGrpSpPr>
        <p:grpSpPr>
          <a:xfrm>
            <a:off x="1060766" y="3920565"/>
            <a:ext cx="2579845" cy="739960"/>
            <a:chOff x="1060766" y="3920565"/>
            <a:chExt cx="2579845" cy="739960"/>
          </a:xfrm>
        </p:grpSpPr>
        <p:sp>
          <p:nvSpPr>
            <p:cNvPr id="506" name="Rectangle 47"/>
            <p:cNvSpPr/>
            <p:nvPr/>
          </p:nvSpPr>
          <p:spPr>
            <a:xfrm>
              <a:off x="3169442" y="3920565"/>
              <a:ext cx="343043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altLang="zh-CN" sz="2000" b="1" dirty="0" err="1">
                  <a:solidFill>
                    <a:srgbClr val="005188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Arial" pitchFamily="34" charset="0"/>
                </a:rPr>
                <a:t>bp</a:t>
              </a:r>
              <a:endParaRPr lang="en-US" sz="2000" b="1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itchFamily="34" charset="0"/>
              </a:endParaRPr>
            </a:p>
          </p:txBody>
        </p:sp>
        <p:sp>
          <p:nvSpPr>
            <p:cNvPr id="507" name="文本框 7"/>
            <p:cNvSpPr txBox="1">
              <a:spLocks noChangeArrowheads="1"/>
            </p:cNvSpPr>
            <p:nvPr/>
          </p:nvSpPr>
          <p:spPr bwMode="auto">
            <a:xfrm>
              <a:off x="1060766" y="4352748"/>
              <a:ext cx="257984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存放函数的栈桢起始位置</a:t>
              </a:r>
            </a:p>
          </p:txBody>
        </p:sp>
      </p:grpSp>
      <p:grpSp>
        <p:nvGrpSpPr>
          <p:cNvPr id="6" name="chenying0907 5"/>
          <p:cNvGrpSpPr/>
          <p:nvPr/>
        </p:nvGrpSpPr>
        <p:grpSpPr>
          <a:xfrm>
            <a:off x="8716786" y="2207492"/>
            <a:ext cx="2579845" cy="760597"/>
            <a:chOff x="8716786" y="2207492"/>
            <a:chExt cx="2579845" cy="760597"/>
          </a:xfrm>
        </p:grpSpPr>
        <p:sp>
          <p:nvSpPr>
            <p:cNvPr id="509" name="Rectangle 47"/>
            <p:cNvSpPr/>
            <p:nvPr/>
          </p:nvSpPr>
          <p:spPr>
            <a:xfrm>
              <a:off x="9285941" y="2207492"/>
              <a:ext cx="298159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altLang="zh-CN" sz="2000" b="1" dirty="0" err="1">
                  <a:solidFill>
                    <a:srgbClr val="005188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Arial" pitchFamily="34" charset="0"/>
                </a:rPr>
                <a:t>sp</a:t>
              </a:r>
              <a:endParaRPr lang="en-US" sz="2000" b="1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itchFamily="34" charset="0"/>
              </a:endParaRPr>
            </a:p>
          </p:txBody>
        </p:sp>
        <p:sp>
          <p:nvSpPr>
            <p:cNvPr id="510" name="文本框 7"/>
            <p:cNvSpPr txBox="1">
              <a:spLocks noChangeArrowheads="1"/>
            </p:cNvSpPr>
            <p:nvPr/>
          </p:nvSpPr>
          <p:spPr bwMode="auto">
            <a:xfrm>
              <a:off x="8716786" y="2660312"/>
              <a:ext cx="257984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栈顶寄存器</a:t>
              </a:r>
            </a:p>
          </p:txBody>
        </p:sp>
      </p:grpSp>
      <p:sp>
        <p:nvSpPr>
          <p:cNvPr id="513" name="chenying0907 456"/>
          <p:cNvSpPr>
            <a:spLocks noEditPoints="1"/>
          </p:cNvSpPr>
          <p:nvPr/>
        </p:nvSpPr>
        <p:spPr bwMode="auto">
          <a:xfrm>
            <a:off x="3749210" y="2248983"/>
            <a:ext cx="544513" cy="571501"/>
          </a:xfrm>
          <a:custGeom>
            <a:avLst/>
            <a:gdLst>
              <a:gd name="T0" fmla="*/ 40 w 249"/>
              <a:gd name="T1" fmla="*/ 3 h 262"/>
              <a:gd name="T2" fmla="*/ 53 w 249"/>
              <a:gd name="T3" fmla="*/ 72 h 262"/>
              <a:gd name="T4" fmla="*/ 3 w 249"/>
              <a:gd name="T5" fmla="*/ 103 h 262"/>
              <a:gd name="T6" fmla="*/ 64 w 249"/>
              <a:gd name="T7" fmla="*/ 122 h 262"/>
              <a:gd name="T8" fmla="*/ 78 w 249"/>
              <a:gd name="T9" fmla="*/ 181 h 262"/>
              <a:gd name="T10" fmla="*/ 107 w 249"/>
              <a:gd name="T11" fmla="*/ 259 h 262"/>
              <a:gd name="T12" fmla="*/ 137 w 249"/>
              <a:gd name="T13" fmla="*/ 168 h 262"/>
              <a:gd name="T14" fmla="*/ 174 w 249"/>
              <a:gd name="T15" fmla="*/ 135 h 262"/>
              <a:gd name="T16" fmla="*/ 226 w 249"/>
              <a:gd name="T17" fmla="*/ 149 h 262"/>
              <a:gd name="T18" fmla="*/ 244 w 249"/>
              <a:gd name="T19" fmla="*/ 160 h 262"/>
              <a:gd name="T20" fmla="*/ 178 w 249"/>
              <a:gd name="T21" fmla="*/ 97 h 262"/>
              <a:gd name="T22" fmla="*/ 170 w 249"/>
              <a:gd name="T23" fmla="*/ 91 h 262"/>
              <a:gd name="T24" fmla="*/ 178 w 249"/>
              <a:gd name="T25" fmla="*/ 76 h 262"/>
              <a:gd name="T26" fmla="*/ 182 w 249"/>
              <a:gd name="T27" fmla="*/ 68 h 262"/>
              <a:gd name="T28" fmla="*/ 203 w 249"/>
              <a:gd name="T29" fmla="*/ 22 h 262"/>
              <a:gd name="T30" fmla="*/ 174 w 249"/>
              <a:gd name="T31" fmla="*/ 29 h 262"/>
              <a:gd name="T32" fmla="*/ 78 w 249"/>
              <a:gd name="T33" fmla="*/ 27 h 262"/>
              <a:gd name="T34" fmla="*/ 45 w 249"/>
              <a:gd name="T35" fmla="*/ 1 h 262"/>
              <a:gd name="T36" fmla="*/ 55 w 249"/>
              <a:gd name="T37" fmla="*/ 81 h 262"/>
              <a:gd name="T38" fmla="*/ 15 w 249"/>
              <a:gd name="T39" fmla="*/ 105 h 262"/>
              <a:gd name="T40" fmla="*/ 127 w 249"/>
              <a:gd name="T41" fmla="*/ 172 h 262"/>
              <a:gd name="T42" fmla="*/ 83 w 249"/>
              <a:gd name="T43" fmla="*/ 172 h 262"/>
              <a:gd name="T44" fmla="*/ 78 w 249"/>
              <a:gd name="T45" fmla="*/ 154 h 262"/>
              <a:gd name="T46" fmla="*/ 70 w 249"/>
              <a:gd name="T47" fmla="*/ 123 h 262"/>
              <a:gd name="T48" fmla="*/ 78 w 249"/>
              <a:gd name="T49" fmla="*/ 124 h 262"/>
              <a:gd name="T50" fmla="*/ 129 w 249"/>
              <a:gd name="T51" fmla="*/ 168 h 262"/>
              <a:gd name="T52" fmla="*/ 178 w 249"/>
              <a:gd name="T53" fmla="*/ 105 h 262"/>
              <a:gd name="T54" fmla="*/ 178 w 249"/>
              <a:gd name="T55" fmla="*/ 128 h 262"/>
              <a:gd name="T56" fmla="*/ 155 w 249"/>
              <a:gd name="T57" fmla="*/ 124 h 262"/>
              <a:gd name="T58" fmla="*/ 174 w 249"/>
              <a:gd name="T59" fmla="*/ 102 h 262"/>
              <a:gd name="T60" fmla="*/ 178 w 249"/>
              <a:gd name="T61" fmla="*/ 36 h 262"/>
              <a:gd name="T62" fmla="*/ 178 w 249"/>
              <a:gd name="T63" fmla="*/ 60 h 262"/>
              <a:gd name="T64" fmla="*/ 174 w 249"/>
              <a:gd name="T65" fmla="*/ 68 h 262"/>
              <a:gd name="T66" fmla="*/ 164 w 249"/>
              <a:gd name="T67" fmla="*/ 87 h 262"/>
              <a:gd name="T68" fmla="*/ 137 w 249"/>
              <a:gd name="T69" fmla="*/ 68 h 262"/>
              <a:gd name="T70" fmla="*/ 174 w 249"/>
              <a:gd name="T71" fmla="*/ 37 h 262"/>
              <a:gd name="T72" fmla="*/ 131 w 249"/>
              <a:gd name="T73" fmla="*/ 72 h 262"/>
              <a:gd name="T74" fmla="*/ 147 w 249"/>
              <a:gd name="T75" fmla="*/ 123 h 262"/>
              <a:gd name="T76" fmla="*/ 74 w 249"/>
              <a:gd name="T77" fmla="*/ 115 h 262"/>
              <a:gd name="T78" fmla="*/ 60 w 249"/>
              <a:gd name="T79" fmla="*/ 79 h 262"/>
              <a:gd name="T80" fmla="*/ 83 w 249"/>
              <a:gd name="T81" fmla="*/ 68 h 262"/>
              <a:gd name="T82" fmla="*/ 125 w 249"/>
              <a:gd name="T83" fmla="*/ 68 h 262"/>
              <a:gd name="T84" fmla="*/ 78 w 249"/>
              <a:gd name="T85" fmla="*/ 62 h 262"/>
              <a:gd name="T86" fmla="*/ 64 w 249"/>
              <a:gd name="T87" fmla="*/ 68 h 262"/>
              <a:gd name="T88" fmla="*/ 58 w 249"/>
              <a:gd name="T89" fmla="*/ 68 h 262"/>
              <a:gd name="T90" fmla="*/ 48 w 249"/>
              <a:gd name="T91" fmla="*/ 19 h 262"/>
              <a:gd name="T92" fmla="*/ 74 w 249"/>
              <a:gd name="T93" fmla="*/ 32 h 262"/>
              <a:gd name="T94" fmla="*/ 102 w 249"/>
              <a:gd name="T95" fmla="*/ 5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9" h="262">
                <a:moveTo>
                  <a:pt x="45" y="1"/>
                </a:moveTo>
                <a:cubicBezTo>
                  <a:pt x="43" y="0"/>
                  <a:pt x="40" y="1"/>
                  <a:pt x="40" y="3"/>
                </a:cubicBezTo>
                <a:cubicBezTo>
                  <a:pt x="44" y="25"/>
                  <a:pt x="47" y="47"/>
                  <a:pt x="52" y="68"/>
                </a:cubicBezTo>
                <a:cubicBezTo>
                  <a:pt x="52" y="69"/>
                  <a:pt x="52" y="71"/>
                  <a:pt x="53" y="72"/>
                </a:cubicBezTo>
                <a:cubicBezTo>
                  <a:pt x="53" y="73"/>
                  <a:pt x="53" y="73"/>
                  <a:pt x="53" y="74"/>
                </a:cubicBezTo>
                <a:cubicBezTo>
                  <a:pt x="36" y="82"/>
                  <a:pt x="19" y="92"/>
                  <a:pt x="3" y="103"/>
                </a:cubicBezTo>
                <a:cubicBezTo>
                  <a:pt x="0" y="105"/>
                  <a:pt x="1" y="109"/>
                  <a:pt x="5" y="110"/>
                </a:cubicBezTo>
                <a:cubicBezTo>
                  <a:pt x="24" y="116"/>
                  <a:pt x="44" y="120"/>
                  <a:pt x="64" y="122"/>
                </a:cubicBezTo>
                <a:cubicBezTo>
                  <a:pt x="67" y="137"/>
                  <a:pt x="70" y="151"/>
                  <a:pt x="74" y="165"/>
                </a:cubicBezTo>
                <a:cubicBezTo>
                  <a:pt x="75" y="170"/>
                  <a:pt x="77" y="176"/>
                  <a:pt x="78" y="181"/>
                </a:cubicBezTo>
                <a:cubicBezTo>
                  <a:pt x="85" y="207"/>
                  <a:pt x="92" y="233"/>
                  <a:pt x="100" y="259"/>
                </a:cubicBezTo>
                <a:cubicBezTo>
                  <a:pt x="101" y="262"/>
                  <a:pt x="106" y="262"/>
                  <a:pt x="107" y="259"/>
                </a:cubicBezTo>
                <a:cubicBezTo>
                  <a:pt x="116" y="230"/>
                  <a:pt x="125" y="201"/>
                  <a:pt x="136" y="172"/>
                </a:cubicBezTo>
                <a:cubicBezTo>
                  <a:pt x="136" y="171"/>
                  <a:pt x="137" y="169"/>
                  <a:pt x="137" y="168"/>
                </a:cubicBezTo>
                <a:cubicBezTo>
                  <a:pt x="142" y="156"/>
                  <a:pt x="146" y="144"/>
                  <a:pt x="151" y="132"/>
                </a:cubicBezTo>
                <a:cubicBezTo>
                  <a:pt x="159" y="133"/>
                  <a:pt x="167" y="134"/>
                  <a:pt x="174" y="135"/>
                </a:cubicBezTo>
                <a:cubicBezTo>
                  <a:pt x="175" y="136"/>
                  <a:pt x="177" y="136"/>
                  <a:pt x="178" y="136"/>
                </a:cubicBezTo>
                <a:cubicBezTo>
                  <a:pt x="194" y="139"/>
                  <a:pt x="210" y="143"/>
                  <a:pt x="226" y="149"/>
                </a:cubicBezTo>
                <a:cubicBezTo>
                  <a:pt x="228" y="150"/>
                  <a:pt x="229" y="149"/>
                  <a:pt x="231" y="147"/>
                </a:cubicBezTo>
                <a:cubicBezTo>
                  <a:pt x="235" y="151"/>
                  <a:pt x="239" y="156"/>
                  <a:pt x="244" y="160"/>
                </a:cubicBezTo>
                <a:cubicBezTo>
                  <a:pt x="246" y="162"/>
                  <a:pt x="249" y="158"/>
                  <a:pt x="247" y="156"/>
                </a:cubicBezTo>
                <a:cubicBezTo>
                  <a:pt x="225" y="134"/>
                  <a:pt x="202" y="115"/>
                  <a:pt x="178" y="97"/>
                </a:cubicBezTo>
                <a:cubicBezTo>
                  <a:pt x="177" y="96"/>
                  <a:pt x="175" y="95"/>
                  <a:pt x="174" y="94"/>
                </a:cubicBezTo>
                <a:cubicBezTo>
                  <a:pt x="173" y="93"/>
                  <a:pt x="171" y="92"/>
                  <a:pt x="170" y="91"/>
                </a:cubicBezTo>
                <a:cubicBezTo>
                  <a:pt x="171" y="89"/>
                  <a:pt x="173" y="86"/>
                  <a:pt x="174" y="83"/>
                </a:cubicBezTo>
                <a:cubicBezTo>
                  <a:pt x="175" y="81"/>
                  <a:pt x="177" y="78"/>
                  <a:pt x="178" y="76"/>
                </a:cubicBezTo>
                <a:cubicBezTo>
                  <a:pt x="179" y="74"/>
                  <a:pt x="179" y="73"/>
                  <a:pt x="180" y="72"/>
                </a:cubicBezTo>
                <a:cubicBezTo>
                  <a:pt x="181" y="71"/>
                  <a:pt x="181" y="69"/>
                  <a:pt x="182" y="68"/>
                </a:cubicBezTo>
                <a:cubicBezTo>
                  <a:pt x="190" y="55"/>
                  <a:pt x="198" y="41"/>
                  <a:pt x="206" y="29"/>
                </a:cubicBezTo>
                <a:cubicBezTo>
                  <a:pt x="208" y="26"/>
                  <a:pt x="207" y="22"/>
                  <a:pt x="203" y="22"/>
                </a:cubicBezTo>
                <a:cubicBezTo>
                  <a:pt x="195" y="24"/>
                  <a:pt x="186" y="26"/>
                  <a:pt x="178" y="28"/>
                </a:cubicBezTo>
                <a:cubicBezTo>
                  <a:pt x="177" y="28"/>
                  <a:pt x="175" y="29"/>
                  <a:pt x="174" y="29"/>
                </a:cubicBezTo>
                <a:cubicBezTo>
                  <a:pt x="152" y="35"/>
                  <a:pt x="130" y="41"/>
                  <a:pt x="109" y="49"/>
                </a:cubicBezTo>
                <a:cubicBezTo>
                  <a:pt x="99" y="42"/>
                  <a:pt x="88" y="34"/>
                  <a:pt x="78" y="27"/>
                </a:cubicBezTo>
                <a:cubicBezTo>
                  <a:pt x="77" y="26"/>
                  <a:pt x="75" y="25"/>
                  <a:pt x="74" y="24"/>
                </a:cubicBezTo>
                <a:cubicBezTo>
                  <a:pt x="64" y="17"/>
                  <a:pt x="54" y="9"/>
                  <a:pt x="45" y="1"/>
                </a:cubicBezTo>
                <a:close/>
                <a:moveTo>
                  <a:pt x="15" y="105"/>
                </a:moveTo>
                <a:cubicBezTo>
                  <a:pt x="27" y="96"/>
                  <a:pt x="41" y="88"/>
                  <a:pt x="55" y="81"/>
                </a:cubicBezTo>
                <a:cubicBezTo>
                  <a:pt x="57" y="92"/>
                  <a:pt x="59" y="103"/>
                  <a:pt x="62" y="114"/>
                </a:cubicBezTo>
                <a:cubicBezTo>
                  <a:pt x="46" y="112"/>
                  <a:pt x="30" y="109"/>
                  <a:pt x="15" y="105"/>
                </a:cubicBezTo>
                <a:close/>
                <a:moveTo>
                  <a:pt x="129" y="168"/>
                </a:moveTo>
                <a:cubicBezTo>
                  <a:pt x="128" y="169"/>
                  <a:pt x="128" y="171"/>
                  <a:pt x="127" y="172"/>
                </a:cubicBezTo>
                <a:cubicBezTo>
                  <a:pt x="119" y="196"/>
                  <a:pt x="111" y="220"/>
                  <a:pt x="103" y="245"/>
                </a:cubicBezTo>
                <a:cubicBezTo>
                  <a:pt x="96" y="220"/>
                  <a:pt x="89" y="196"/>
                  <a:pt x="83" y="172"/>
                </a:cubicBezTo>
                <a:cubicBezTo>
                  <a:pt x="82" y="171"/>
                  <a:pt x="82" y="169"/>
                  <a:pt x="82" y="168"/>
                </a:cubicBezTo>
                <a:cubicBezTo>
                  <a:pt x="80" y="163"/>
                  <a:pt x="79" y="159"/>
                  <a:pt x="78" y="154"/>
                </a:cubicBezTo>
                <a:cubicBezTo>
                  <a:pt x="77" y="149"/>
                  <a:pt x="75" y="144"/>
                  <a:pt x="74" y="138"/>
                </a:cubicBezTo>
                <a:cubicBezTo>
                  <a:pt x="73" y="133"/>
                  <a:pt x="71" y="128"/>
                  <a:pt x="70" y="123"/>
                </a:cubicBezTo>
                <a:cubicBezTo>
                  <a:pt x="71" y="123"/>
                  <a:pt x="73" y="123"/>
                  <a:pt x="74" y="124"/>
                </a:cubicBezTo>
                <a:cubicBezTo>
                  <a:pt x="75" y="124"/>
                  <a:pt x="77" y="124"/>
                  <a:pt x="78" y="124"/>
                </a:cubicBezTo>
                <a:cubicBezTo>
                  <a:pt x="100" y="127"/>
                  <a:pt x="122" y="128"/>
                  <a:pt x="144" y="131"/>
                </a:cubicBezTo>
                <a:cubicBezTo>
                  <a:pt x="138" y="143"/>
                  <a:pt x="134" y="156"/>
                  <a:pt x="129" y="168"/>
                </a:cubicBezTo>
                <a:close/>
                <a:moveTo>
                  <a:pt x="174" y="102"/>
                </a:moveTo>
                <a:cubicBezTo>
                  <a:pt x="175" y="103"/>
                  <a:pt x="177" y="104"/>
                  <a:pt x="178" y="105"/>
                </a:cubicBezTo>
                <a:cubicBezTo>
                  <a:pt x="192" y="115"/>
                  <a:pt x="206" y="126"/>
                  <a:pt x="220" y="138"/>
                </a:cubicBezTo>
                <a:cubicBezTo>
                  <a:pt x="206" y="133"/>
                  <a:pt x="192" y="130"/>
                  <a:pt x="178" y="128"/>
                </a:cubicBezTo>
                <a:cubicBezTo>
                  <a:pt x="177" y="127"/>
                  <a:pt x="175" y="127"/>
                  <a:pt x="174" y="127"/>
                </a:cubicBezTo>
                <a:cubicBezTo>
                  <a:pt x="168" y="126"/>
                  <a:pt x="161" y="125"/>
                  <a:pt x="155" y="124"/>
                </a:cubicBezTo>
                <a:cubicBezTo>
                  <a:pt x="159" y="115"/>
                  <a:pt x="163" y="106"/>
                  <a:pt x="167" y="97"/>
                </a:cubicBezTo>
                <a:cubicBezTo>
                  <a:pt x="169" y="99"/>
                  <a:pt x="172" y="100"/>
                  <a:pt x="174" y="102"/>
                </a:cubicBezTo>
                <a:close/>
                <a:moveTo>
                  <a:pt x="174" y="37"/>
                </a:moveTo>
                <a:cubicBezTo>
                  <a:pt x="175" y="36"/>
                  <a:pt x="177" y="36"/>
                  <a:pt x="178" y="36"/>
                </a:cubicBezTo>
                <a:cubicBezTo>
                  <a:pt x="184" y="34"/>
                  <a:pt x="189" y="33"/>
                  <a:pt x="195" y="32"/>
                </a:cubicBezTo>
                <a:cubicBezTo>
                  <a:pt x="189" y="41"/>
                  <a:pt x="183" y="50"/>
                  <a:pt x="178" y="60"/>
                </a:cubicBezTo>
                <a:cubicBezTo>
                  <a:pt x="177" y="62"/>
                  <a:pt x="175" y="65"/>
                  <a:pt x="174" y="67"/>
                </a:cubicBezTo>
                <a:cubicBezTo>
                  <a:pt x="174" y="68"/>
                  <a:pt x="174" y="68"/>
                  <a:pt x="174" y="68"/>
                </a:cubicBezTo>
                <a:cubicBezTo>
                  <a:pt x="173" y="69"/>
                  <a:pt x="172" y="71"/>
                  <a:pt x="171" y="72"/>
                </a:cubicBezTo>
                <a:cubicBezTo>
                  <a:pt x="169" y="77"/>
                  <a:pt x="166" y="82"/>
                  <a:pt x="164" y="87"/>
                </a:cubicBezTo>
                <a:cubicBezTo>
                  <a:pt x="157" y="82"/>
                  <a:pt x="150" y="77"/>
                  <a:pt x="142" y="72"/>
                </a:cubicBezTo>
                <a:cubicBezTo>
                  <a:pt x="140" y="71"/>
                  <a:pt x="139" y="69"/>
                  <a:pt x="137" y="68"/>
                </a:cubicBezTo>
                <a:cubicBezTo>
                  <a:pt x="130" y="63"/>
                  <a:pt x="123" y="59"/>
                  <a:pt x="117" y="54"/>
                </a:cubicBezTo>
                <a:cubicBezTo>
                  <a:pt x="136" y="47"/>
                  <a:pt x="155" y="42"/>
                  <a:pt x="174" y="37"/>
                </a:cubicBezTo>
                <a:close/>
                <a:moveTo>
                  <a:pt x="125" y="68"/>
                </a:moveTo>
                <a:cubicBezTo>
                  <a:pt x="127" y="69"/>
                  <a:pt x="129" y="71"/>
                  <a:pt x="131" y="72"/>
                </a:cubicBezTo>
                <a:cubicBezTo>
                  <a:pt x="141" y="79"/>
                  <a:pt x="151" y="86"/>
                  <a:pt x="161" y="93"/>
                </a:cubicBezTo>
                <a:cubicBezTo>
                  <a:pt x="156" y="103"/>
                  <a:pt x="151" y="113"/>
                  <a:pt x="147" y="123"/>
                </a:cubicBezTo>
                <a:cubicBezTo>
                  <a:pt x="124" y="120"/>
                  <a:pt x="101" y="119"/>
                  <a:pt x="78" y="116"/>
                </a:cubicBezTo>
                <a:cubicBezTo>
                  <a:pt x="77" y="116"/>
                  <a:pt x="75" y="116"/>
                  <a:pt x="74" y="115"/>
                </a:cubicBezTo>
                <a:cubicBezTo>
                  <a:pt x="72" y="115"/>
                  <a:pt x="70" y="115"/>
                  <a:pt x="68" y="115"/>
                </a:cubicBezTo>
                <a:cubicBezTo>
                  <a:pt x="65" y="103"/>
                  <a:pt x="63" y="91"/>
                  <a:pt x="60" y="79"/>
                </a:cubicBezTo>
                <a:cubicBezTo>
                  <a:pt x="65" y="76"/>
                  <a:pt x="69" y="74"/>
                  <a:pt x="74" y="72"/>
                </a:cubicBezTo>
                <a:cubicBezTo>
                  <a:pt x="77" y="71"/>
                  <a:pt x="80" y="69"/>
                  <a:pt x="83" y="68"/>
                </a:cubicBezTo>
                <a:cubicBezTo>
                  <a:pt x="91" y="64"/>
                  <a:pt x="100" y="60"/>
                  <a:pt x="109" y="57"/>
                </a:cubicBezTo>
                <a:cubicBezTo>
                  <a:pt x="114" y="61"/>
                  <a:pt x="120" y="64"/>
                  <a:pt x="125" y="68"/>
                </a:cubicBezTo>
                <a:close/>
                <a:moveTo>
                  <a:pt x="102" y="52"/>
                </a:moveTo>
                <a:cubicBezTo>
                  <a:pt x="94" y="55"/>
                  <a:pt x="86" y="58"/>
                  <a:pt x="78" y="62"/>
                </a:cubicBezTo>
                <a:cubicBezTo>
                  <a:pt x="77" y="62"/>
                  <a:pt x="75" y="63"/>
                  <a:pt x="74" y="63"/>
                </a:cubicBezTo>
                <a:cubicBezTo>
                  <a:pt x="71" y="65"/>
                  <a:pt x="67" y="66"/>
                  <a:pt x="64" y="68"/>
                </a:cubicBezTo>
                <a:cubicBezTo>
                  <a:pt x="62" y="69"/>
                  <a:pt x="60" y="70"/>
                  <a:pt x="58" y="71"/>
                </a:cubicBezTo>
                <a:cubicBezTo>
                  <a:pt x="58" y="70"/>
                  <a:pt x="58" y="69"/>
                  <a:pt x="58" y="68"/>
                </a:cubicBezTo>
                <a:cubicBezTo>
                  <a:pt x="57" y="63"/>
                  <a:pt x="56" y="58"/>
                  <a:pt x="55" y="53"/>
                </a:cubicBezTo>
                <a:cubicBezTo>
                  <a:pt x="52" y="41"/>
                  <a:pt x="50" y="30"/>
                  <a:pt x="48" y="19"/>
                </a:cubicBezTo>
                <a:cubicBezTo>
                  <a:pt x="47" y="8"/>
                  <a:pt x="46" y="10"/>
                  <a:pt x="54" y="16"/>
                </a:cubicBezTo>
                <a:cubicBezTo>
                  <a:pt x="61" y="22"/>
                  <a:pt x="67" y="27"/>
                  <a:pt x="74" y="32"/>
                </a:cubicBezTo>
                <a:cubicBezTo>
                  <a:pt x="75" y="33"/>
                  <a:pt x="77" y="34"/>
                  <a:pt x="78" y="35"/>
                </a:cubicBezTo>
                <a:cubicBezTo>
                  <a:pt x="86" y="41"/>
                  <a:pt x="94" y="46"/>
                  <a:pt x="102" y="52"/>
                </a:cubicBezTo>
                <a:close/>
              </a:path>
            </a:pathLst>
          </a:custGeom>
          <a:solidFill>
            <a:srgbClr val="00518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5" name="chenying0907 456"/>
          <p:cNvSpPr>
            <a:spLocks noEditPoints="1"/>
          </p:cNvSpPr>
          <p:nvPr/>
        </p:nvSpPr>
        <p:spPr bwMode="auto">
          <a:xfrm>
            <a:off x="3752385" y="3858707"/>
            <a:ext cx="544513" cy="571501"/>
          </a:xfrm>
          <a:custGeom>
            <a:avLst/>
            <a:gdLst>
              <a:gd name="T0" fmla="*/ 40 w 249"/>
              <a:gd name="T1" fmla="*/ 3 h 262"/>
              <a:gd name="T2" fmla="*/ 53 w 249"/>
              <a:gd name="T3" fmla="*/ 72 h 262"/>
              <a:gd name="T4" fmla="*/ 3 w 249"/>
              <a:gd name="T5" fmla="*/ 103 h 262"/>
              <a:gd name="T6" fmla="*/ 64 w 249"/>
              <a:gd name="T7" fmla="*/ 122 h 262"/>
              <a:gd name="T8" fmla="*/ 78 w 249"/>
              <a:gd name="T9" fmla="*/ 181 h 262"/>
              <a:gd name="T10" fmla="*/ 107 w 249"/>
              <a:gd name="T11" fmla="*/ 259 h 262"/>
              <a:gd name="T12" fmla="*/ 137 w 249"/>
              <a:gd name="T13" fmla="*/ 168 h 262"/>
              <a:gd name="T14" fmla="*/ 174 w 249"/>
              <a:gd name="T15" fmla="*/ 135 h 262"/>
              <a:gd name="T16" fmla="*/ 226 w 249"/>
              <a:gd name="T17" fmla="*/ 149 h 262"/>
              <a:gd name="T18" fmla="*/ 244 w 249"/>
              <a:gd name="T19" fmla="*/ 160 h 262"/>
              <a:gd name="T20" fmla="*/ 178 w 249"/>
              <a:gd name="T21" fmla="*/ 97 h 262"/>
              <a:gd name="T22" fmla="*/ 170 w 249"/>
              <a:gd name="T23" fmla="*/ 91 h 262"/>
              <a:gd name="T24" fmla="*/ 178 w 249"/>
              <a:gd name="T25" fmla="*/ 76 h 262"/>
              <a:gd name="T26" fmla="*/ 182 w 249"/>
              <a:gd name="T27" fmla="*/ 68 h 262"/>
              <a:gd name="T28" fmla="*/ 203 w 249"/>
              <a:gd name="T29" fmla="*/ 22 h 262"/>
              <a:gd name="T30" fmla="*/ 174 w 249"/>
              <a:gd name="T31" fmla="*/ 29 h 262"/>
              <a:gd name="T32" fmla="*/ 78 w 249"/>
              <a:gd name="T33" fmla="*/ 27 h 262"/>
              <a:gd name="T34" fmla="*/ 45 w 249"/>
              <a:gd name="T35" fmla="*/ 1 h 262"/>
              <a:gd name="T36" fmla="*/ 55 w 249"/>
              <a:gd name="T37" fmla="*/ 81 h 262"/>
              <a:gd name="T38" fmla="*/ 15 w 249"/>
              <a:gd name="T39" fmla="*/ 105 h 262"/>
              <a:gd name="T40" fmla="*/ 127 w 249"/>
              <a:gd name="T41" fmla="*/ 172 h 262"/>
              <a:gd name="T42" fmla="*/ 83 w 249"/>
              <a:gd name="T43" fmla="*/ 172 h 262"/>
              <a:gd name="T44" fmla="*/ 78 w 249"/>
              <a:gd name="T45" fmla="*/ 154 h 262"/>
              <a:gd name="T46" fmla="*/ 70 w 249"/>
              <a:gd name="T47" fmla="*/ 123 h 262"/>
              <a:gd name="T48" fmla="*/ 78 w 249"/>
              <a:gd name="T49" fmla="*/ 124 h 262"/>
              <a:gd name="T50" fmla="*/ 129 w 249"/>
              <a:gd name="T51" fmla="*/ 168 h 262"/>
              <a:gd name="T52" fmla="*/ 178 w 249"/>
              <a:gd name="T53" fmla="*/ 105 h 262"/>
              <a:gd name="T54" fmla="*/ 178 w 249"/>
              <a:gd name="T55" fmla="*/ 128 h 262"/>
              <a:gd name="T56" fmla="*/ 155 w 249"/>
              <a:gd name="T57" fmla="*/ 124 h 262"/>
              <a:gd name="T58" fmla="*/ 174 w 249"/>
              <a:gd name="T59" fmla="*/ 102 h 262"/>
              <a:gd name="T60" fmla="*/ 178 w 249"/>
              <a:gd name="T61" fmla="*/ 36 h 262"/>
              <a:gd name="T62" fmla="*/ 178 w 249"/>
              <a:gd name="T63" fmla="*/ 60 h 262"/>
              <a:gd name="T64" fmla="*/ 174 w 249"/>
              <a:gd name="T65" fmla="*/ 68 h 262"/>
              <a:gd name="T66" fmla="*/ 164 w 249"/>
              <a:gd name="T67" fmla="*/ 87 h 262"/>
              <a:gd name="T68" fmla="*/ 137 w 249"/>
              <a:gd name="T69" fmla="*/ 68 h 262"/>
              <a:gd name="T70" fmla="*/ 174 w 249"/>
              <a:gd name="T71" fmla="*/ 37 h 262"/>
              <a:gd name="T72" fmla="*/ 131 w 249"/>
              <a:gd name="T73" fmla="*/ 72 h 262"/>
              <a:gd name="T74" fmla="*/ 147 w 249"/>
              <a:gd name="T75" fmla="*/ 123 h 262"/>
              <a:gd name="T76" fmla="*/ 74 w 249"/>
              <a:gd name="T77" fmla="*/ 115 h 262"/>
              <a:gd name="T78" fmla="*/ 60 w 249"/>
              <a:gd name="T79" fmla="*/ 79 h 262"/>
              <a:gd name="T80" fmla="*/ 83 w 249"/>
              <a:gd name="T81" fmla="*/ 68 h 262"/>
              <a:gd name="T82" fmla="*/ 125 w 249"/>
              <a:gd name="T83" fmla="*/ 68 h 262"/>
              <a:gd name="T84" fmla="*/ 78 w 249"/>
              <a:gd name="T85" fmla="*/ 62 h 262"/>
              <a:gd name="T86" fmla="*/ 64 w 249"/>
              <a:gd name="T87" fmla="*/ 68 h 262"/>
              <a:gd name="T88" fmla="*/ 58 w 249"/>
              <a:gd name="T89" fmla="*/ 68 h 262"/>
              <a:gd name="T90" fmla="*/ 48 w 249"/>
              <a:gd name="T91" fmla="*/ 19 h 262"/>
              <a:gd name="T92" fmla="*/ 74 w 249"/>
              <a:gd name="T93" fmla="*/ 32 h 262"/>
              <a:gd name="T94" fmla="*/ 102 w 249"/>
              <a:gd name="T95" fmla="*/ 5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9" h="262">
                <a:moveTo>
                  <a:pt x="45" y="1"/>
                </a:moveTo>
                <a:cubicBezTo>
                  <a:pt x="43" y="0"/>
                  <a:pt x="40" y="1"/>
                  <a:pt x="40" y="3"/>
                </a:cubicBezTo>
                <a:cubicBezTo>
                  <a:pt x="44" y="25"/>
                  <a:pt x="47" y="47"/>
                  <a:pt x="52" y="68"/>
                </a:cubicBezTo>
                <a:cubicBezTo>
                  <a:pt x="52" y="69"/>
                  <a:pt x="52" y="71"/>
                  <a:pt x="53" y="72"/>
                </a:cubicBezTo>
                <a:cubicBezTo>
                  <a:pt x="53" y="73"/>
                  <a:pt x="53" y="73"/>
                  <a:pt x="53" y="74"/>
                </a:cubicBezTo>
                <a:cubicBezTo>
                  <a:pt x="36" y="82"/>
                  <a:pt x="19" y="92"/>
                  <a:pt x="3" y="103"/>
                </a:cubicBezTo>
                <a:cubicBezTo>
                  <a:pt x="0" y="105"/>
                  <a:pt x="1" y="109"/>
                  <a:pt x="5" y="110"/>
                </a:cubicBezTo>
                <a:cubicBezTo>
                  <a:pt x="24" y="116"/>
                  <a:pt x="44" y="120"/>
                  <a:pt x="64" y="122"/>
                </a:cubicBezTo>
                <a:cubicBezTo>
                  <a:pt x="67" y="137"/>
                  <a:pt x="70" y="151"/>
                  <a:pt x="74" y="165"/>
                </a:cubicBezTo>
                <a:cubicBezTo>
                  <a:pt x="75" y="170"/>
                  <a:pt x="77" y="176"/>
                  <a:pt x="78" y="181"/>
                </a:cubicBezTo>
                <a:cubicBezTo>
                  <a:pt x="85" y="207"/>
                  <a:pt x="92" y="233"/>
                  <a:pt x="100" y="259"/>
                </a:cubicBezTo>
                <a:cubicBezTo>
                  <a:pt x="101" y="262"/>
                  <a:pt x="106" y="262"/>
                  <a:pt x="107" y="259"/>
                </a:cubicBezTo>
                <a:cubicBezTo>
                  <a:pt x="116" y="230"/>
                  <a:pt x="125" y="201"/>
                  <a:pt x="136" y="172"/>
                </a:cubicBezTo>
                <a:cubicBezTo>
                  <a:pt x="136" y="171"/>
                  <a:pt x="137" y="169"/>
                  <a:pt x="137" y="168"/>
                </a:cubicBezTo>
                <a:cubicBezTo>
                  <a:pt x="142" y="156"/>
                  <a:pt x="146" y="144"/>
                  <a:pt x="151" y="132"/>
                </a:cubicBezTo>
                <a:cubicBezTo>
                  <a:pt x="159" y="133"/>
                  <a:pt x="167" y="134"/>
                  <a:pt x="174" y="135"/>
                </a:cubicBezTo>
                <a:cubicBezTo>
                  <a:pt x="175" y="136"/>
                  <a:pt x="177" y="136"/>
                  <a:pt x="178" y="136"/>
                </a:cubicBezTo>
                <a:cubicBezTo>
                  <a:pt x="194" y="139"/>
                  <a:pt x="210" y="143"/>
                  <a:pt x="226" y="149"/>
                </a:cubicBezTo>
                <a:cubicBezTo>
                  <a:pt x="228" y="150"/>
                  <a:pt x="229" y="149"/>
                  <a:pt x="231" y="147"/>
                </a:cubicBezTo>
                <a:cubicBezTo>
                  <a:pt x="235" y="151"/>
                  <a:pt x="239" y="156"/>
                  <a:pt x="244" y="160"/>
                </a:cubicBezTo>
                <a:cubicBezTo>
                  <a:pt x="246" y="162"/>
                  <a:pt x="249" y="158"/>
                  <a:pt x="247" y="156"/>
                </a:cubicBezTo>
                <a:cubicBezTo>
                  <a:pt x="225" y="134"/>
                  <a:pt x="202" y="115"/>
                  <a:pt x="178" y="97"/>
                </a:cubicBezTo>
                <a:cubicBezTo>
                  <a:pt x="177" y="96"/>
                  <a:pt x="175" y="95"/>
                  <a:pt x="174" y="94"/>
                </a:cubicBezTo>
                <a:cubicBezTo>
                  <a:pt x="173" y="93"/>
                  <a:pt x="171" y="92"/>
                  <a:pt x="170" y="91"/>
                </a:cubicBezTo>
                <a:cubicBezTo>
                  <a:pt x="171" y="89"/>
                  <a:pt x="173" y="86"/>
                  <a:pt x="174" y="83"/>
                </a:cubicBezTo>
                <a:cubicBezTo>
                  <a:pt x="175" y="81"/>
                  <a:pt x="177" y="78"/>
                  <a:pt x="178" y="76"/>
                </a:cubicBezTo>
                <a:cubicBezTo>
                  <a:pt x="179" y="74"/>
                  <a:pt x="179" y="73"/>
                  <a:pt x="180" y="72"/>
                </a:cubicBezTo>
                <a:cubicBezTo>
                  <a:pt x="181" y="71"/>
                  <a:pt x="181" y="69"/>
                  <a:pt x="182" y="68"/>
                </a:cubicBezTo>
                <a:cubicBezTo>
                  <a:pt x="190" y="55"/>
                  <a:pt x="198" y="41"/>
                  <a:pt x="206" y="29"/>
                </a:cubicBezTo>
                <a:cubicBezTo>
                  <a:pt x="208" y="26"/>
                  <a:pt x="207" y="22"/>
                  <a:pt x="203" y="22"/>
                </a:cubicBezTo>
                <a:cubicBezTo>
                  <a:pt x="195" y="24"/>
                  <a:pt x="186" y="26"/>
                  <a:pt x="178" y="28"/>
                </a:cubicBezTo>
                <a:cubicBezTo>
                  <a:pt x="177" y="28"/>
                  <a:pt x="175" y="29"/>
                  <a:pt x="174" y="29"/>
                </a:cubicBezTo>
                <a:cubicBezTo>
                  <a:pt x="152" y="35"/>
                  <a:pt x="130" y="41"/>
                  <a:pt x="109" y="49"/>
                </a:cubicBezTo>
                <a:cubicBezTo>
                  <a:pt x="99" y="42"/>
                  <a:pt x="88" y="34"/>
                  <a:pt x="78" y="27"/>
                </a:cubicBezTo>
                <a:cubicBezTo>
                  <a:pt x="77" y="26"/>
                  <a:pt x="75" y="25"/>
                  <a:pt x="74" y="24"/>
                </a:cubicBezTo>
                <a:cubicBezTo>
                  <a:pt x="64" y="17"/>
                  <a:pt x="54" y="9"/>
                  <a:pt x="45" y="1"/>
                </a:cubicBezTo>
                <a:close/>
                <a:moveTo>
                  <a:pt x="15" y="105"/>
                </a:moveTo>
                <a:cubicBezTo>
                  <a:pt x="27" y="96"/>
                  <a:pt x="41" y="88"/>
                  <a:pt x="55" y="81"/>
                </a:cubicBezTo>
                <a:cubicBezTo>
                  <a:pt x="57" y="92"/>
                  <a:pt x="59" y="103"/>
                  <a:pt x="62" y="114"/>
                </a:cubicBezTo>
                <a:cubicBezTo>
                  <a:pt x="46" y="112"/>
                  <a:pt x="30" y="109"/>
                  <a:pt x="15" y="105"/>
                </a:cubicBezTo>
                <a:close/>
                <a:moveTo>
                  <a:pt x="129" y="168"/>
                </a:moveTo>
                <a:cubicBezTo>
                  <a:pt x="128" y="169"/>
                  <a:pt x="128" y="171"/>
                  <a:pt x="127" y="172"/>
                </a:cubicBezTo>
                <a:cubicBezTo>
                  <a:pt x="119" y="196"/>
                  <a:pt x="111" y="220"/>
                  <a:pt x="103" y="245"/>
                </a:cubicBezTo>
                <a:cubicBezTo>
                  <a:pt x="96" y="220"/>
                  <a:pt x="89" y="196"/>
                  <a:pt x="83" y="172"/>
                </a:cubicBezTo>
                <a:cubicBezTo>
                  <a:pt x="82" y="171"/>
                  <a:pt x="82" y="169"/>
                  <a:pt x="82" y="168"/>
                </a:cubicBezTo>
                <a:cubicBezTo>
                  <a:pt x="80" y="163"/>
                  <a:pt x="79" y="159"/>
                  <a:pt x="78" y="154"/>
                </a:cubicBezTo>
                <a:cubicBezTo>
                  <a:pt x="77" y="149"/>
                  <a:pt x="75" y="144"/>
                  <a:pt x="74" y="138"/>
                </a:cubicBezTo>
                <a:cubicBezTo>
                  <a:pt x="73" y="133"/>
                  <a:pt x="71" y="128"/>
                  <a:pt x="70" y="123"/>
                </a:cubicBezTo>
                <a:cubicBezTo>
                  <a:pt x="71" y="123"/>
                  <a:pt x="73" y="123"/>
                  <a:pt x="74" y="124"/>
                </a:cubicBezTo>
                <a:cubicBezTo>
                  <a:pt x="75" y="124"/>
                  <a:pt x="77" y="124"/>
                  <a:pt x="78" y="124"/>
                </a:cubicBezTo>
                <a:cubicBezTo>
                  <a:pt x="100" y="127"/>
                  <a:pt x="122" y="128"/>
                  <a:pt x="144" y="131"/>
                </a:cubicBezTo>
                <a:cubicBezTo>
                  <a:pt x="138" y="143"/>
                  <a:pt x="134" y="156"/>
                  <a:pt x="129" y="168"/>
                </a:cubicBezTo>
                <a:close/>
                <a:moveTo>
                  <a:pt x="174" y="102"/>
                </a:moveTo>
                <a:cubicBezTo>
                  <a:pt x="175" y="103"/>
                  <a:pt x="177" y="104"/>
                  <a:pt x="178" y="105"/>
                </a:cubicBezTo>
                <a:cubicBezTo>
                  <a:pt x="192" y="115"/>
                  <a:pt x="206" y="126"/>
                  <a:pt x="220" y="138"/>
                </a:cubicBezTo>
                <a:cubicBezTo>
                  <a:pt x="206" y="133"/>
                  <a:pt x="192" y="130"/>
                  <a:pt x="178" y="128"/>
                </a:cubicBezTo>
                <a:cubicBezTo>
                  <a:pt x="177" y="127"/>
                  <a:pt x="175" y="127"/>
                  <a:pt x="174" y="127"/>
                </a:cubicBezTo>
                <a:cubicBezTo>
                  <a:pt x="168" y="126"/>
                  <a:pt x="161" y="125"/>
                  <a:pt x="155" y="124"/>
                </a:cubicBezTo>
                <a:cubicBezTo>
                  <a:pt x="159" y="115"/>
                  <a:pt x="163" y="106"/>
                  <a:pt x="167" y="97"/>
                </a:cubicBezTo>
                <a:cubicBezTo>
                  <a:pt x="169" y="99"/>
                  <a:pt x="172" y="100"/>
                  <a:pt x="174" y="102"/>
                </a:cubicBezTo>
                <a:close/>
                <a:moveTo>
                  <a:pt x="174" y="37"/>
                </a:moveTo>
                <a:cubicBezTo>
                  <a:pt x="175" y="36"/>
                  <a:pt x="177" y="36"/>
                  <a:pt x="178" y="36"/>
                </a:cubicBezTo>
                <a:cubicBezTo>
                  <a:pt x="184" y="34"/>
                  <a:pt x="189" y="33"/>
                  <a:pt x="195" y="32"/>
                </a:cubicBezTo>
                <a:cubicBezTo>
                  <a:pt x="189" y="41"/>
                  <a:pt x="183" y="50"/>
                  <a:pt x="178" y="60"/>
                </a:cubicBezTo>
                <a:cubicBezTo>
                  <a:pt x="177" y="62"/>
                  <a:pt x="175" y="65"/>
                  <a:pt x="174" y="67"/>
                </a:cubicBezTo>
                <a:cubicBezTo>
                  <a:pt x="174" y="68"/>
                  <a:pt x="174" y="68"/>
                  <a:pt x="174" y="68"/>
                </a:cubicBezTo>
                <a:cubicBezTo>
                  <a:pt x="173" y="69"/>
                  <a:pt x="172" y="71"/>
                  <a:pt x="171" y="72"/>
                </a:cubicBezTo>
                <a:cubicBezTo>
                  <a:pt x="169" y="77"/>
                  <a:pt x="166" y="82"/>
                  <a:pt x="164" y="87"/>
                </a:cubicBezTo>
                <a:cubicBezTo>
                  <a:pt x="157" y="82"/>
                  <a:pt x="150" y="77"/>
                  <a:pt x="142" y="72"/>
                </a:cubicBezTo>
                <a:cubicBezTo>
                  <a:pt x="140" y="71"/>
                  <a:pt x="139" y="69"/>
                  <a:pt x="137" y="68"/>
                </a:cubicBezTo>
                <a:cubicBezTo>
                  <a:pt x="130" y="63"/>
                  <a:pt x="123" y="59"/>
                  <a:pt x="117" y="54"/>
                </a:cubicBezTo>
                <a:cubicBezTo>
                  <a:pt x="136" y="47"/>
                  <a:pt x="155" y="42"/>
                  <a:pt x="174" y="37"/>
                </a:cubicBezTo>
                <a:close/>
                <a:moveTo>
                  <a:pt x="125" y="68"/>
                </a:moveTo>
                <a:cubicBezTo>
                  <a:pt x="127" y="69"/>
                  <a:pt x="129" y="71"/>
                  <a:pt x="131" y="72"/>
                </a:cubicBezTo>
                <a:cubicBezTo>
                  <a:pt x="141" y="79"/>
                  <a:pt x="151" y="86"/>
                  <a:pt x="161" y="93"/>
                </a:cubicBezTo>
                <a:cubicBezTo>
                  <a:pt x="156" y="103"/>
                  <a:pt x="151" y="113"/>
                  <a:pt x="147" y="123"/>
                </a:cubicBezTo>
                <a:cubicBezTo>
                  <a:pt x="124" y="120"/>
                  <a:pt x="101" y="119"/>
                  <a:pt x="78" y="116"/>
                </a:cubicBezTo>
                <a:cubicBezTo>
                  <a:pt x="77" y="116"/>
                  <a:pt x="75" y="116"/>
                  <a:pt x="74" y="115"/>
                </a:cubicBezTo>
                <a:cubicBezTo>
                  <a:pt x="72" y="115"/>
                  <a:pt x="70" y="115"/>
                  <a:pt x="68" y="115"/>
                </a:cubicBezTo>
                <a:cubicBezTo>
                  <a:pt x="65" y="103"/>
                  <a:pt x="63" y="91"/>
                  <a:pt x="60" y="79"/>
                </a:cubicBezTo>
                <a:cubicBezTo>
                  <a:pt x="65" y="76"/>
                  <a:pt x="69" y="74"/>
                  <a:pt x="74" y="72"/>
                </a:cubicBezTo>
                <a:cubicBezTo>
                  <a:pt x="77" y="71"/>
                  <a:pt x="80" y="69"/>
                  <a:pt x="83" y="68"/>
                </a:cubicBezTo>
                <a:cubicBezTo>
                  <a:pt x="91" y="64"/>
                  <a:pt x="100" y="60"/>
                  <a:pt x="109" y="57"/>
                </a:cubicBezTo>
                <a:cubicBezTo>
                  <a:pt x="114" y="61"/>
                  <a:pt x="120" y="64"/>
                  <a:pt x="125" y="68"/>
                </a:cubicBezTo>
                <a:close/>
                <a:moveTo>
                  <a:pt x="102" y="52"/>
                </a:moveTo>
                <a:cubicBezTo>
                  <a:pt x="94" y="55"/>
                  <a:pt x="86" y="58"/>
                  <a:pt x="78" y="62"/>
                </a:cubicBezTo>
                <a:cubicBezTo>
                  <a:pt x="77" y="62"/>
                  <a:pt x="75" y="63"/>
                  <a:pt x="74" y="63"/>
                </a:cubicBezTo>
                <a:cubicBezTo>
                  <a:pt x="71" y="65"/>
                  <a:pt x="67" y="66"/>
                  <a:pt x="64" y="68"/>
                </a:cubicBezTo>
                <a:cubicBezTo>
                  <a:pt x="62" y="69"/>
                  <a:pt x="60" y="70"/>
                  <a:pt x="58" y="71"/>
                </a:cubicBezTo>
                <a:cubicBezTo>
                  <a:pt x="58" y="70"/>
                  <a:pt x="58" y="69"/>
                  <a:pt x="58" y="68"/>
                </a:cubicBezTo>
                <a:cubicBezTo>
                  <a:pt x="57" y="63"/>
                  <a:pt x="56" y="58"/>
                  <a:pt x="55" y="53"/>
                </a:cubicBezTo>
                <a:cubicBezTo>
                  <a:pt x="52" y="41"/>
                  <a:pt x="50" y="30"/>
                  <a:pt x="48" y="19"/>
                </a:cubicBezTo>
                <a:cubicBezTo>
                  <a:pt x="47" y="8"/>
                  <a:pt x="46" y="10"/>
                  <a:pt x="54" y="16"/>
                </a:cubicBezTo>
                <a:cubicBezTo>
                  <a:pt x="61" y="22"/>
                  <a:pt x="67" y="27"/>
                  <a:pt x="74" y="32"/>
                </a:cubicBezTo>
                <a:cubicBezTo>
                  <a:pt x="75" y="33"/>
                  <a:pt x="77" y="34"/>
                  <a:pt x="78" y="35"/>
                </a:cubicBezTo>
                <a:cubicBezTo>
                  <a:pt x="86" y="41"/>
                  <a:pt x="94" y="46"/>
                  <a:pt x="102" y="52"/>
                </a:cubicBezTo>
                <a:close/>
              </a:path>
            </a:pathLst>
          </a:custGeom>
          <a:solidFill>
            <a:srgbClr val="00518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6" name="chenying0907 460"/>
          <p:cNvSpPr>
            <a:spLocks noEditPoints="1"/>
          </p:cNvSpPr>
          <p:nvPr/>
        </p:nvSpPr>
        <p:spPr bwMode="auto">
          <a:xfrm>
            <a:off x="7777135" y="2193419"/>
            <a:ext cx="544512" cy="571499"/>
          </a:xfrm>
          <a:custGeom>
            <a:avLst/>
            <a:gdLst>
              <a:gd name="T0" fmla="*/ 40 w 249"/>
              <a:gd name="T1" fmla="*/ 3 h 262"/>
              <a:gd name="T2" fmla="*/ 53 w 249"/>
              <a:gd name="T3" fmla="*/ 72 h 262"/>
              <a:gd name="T4" fmla="*/ 3 w 249"/>
              <a:gd name="T5" fmla="*/ 103 h 262"/>
              <a:gd name="T6" fmla="*/ 64 w 249"/>
              <a:gd name="T7" fmla="*/ 122 h 262"/>
              <a:gd name="T8" fmla="*/ 78 w 249"/>
              <a:gd name="T9" fmla="*/ 181 h 262"/>
              <a:gd name="T10" fmla="*/ 107 w 249"/>
              <a:gd name="T11" fmla="*/ 259 h 262"/>
              <a:gd name="T12" fmla="*/ 137 w 249"/>
              <a:gd name="T13" fmla="*/ 168 h 262"/>
              <a:gd name="T14" fmla="*/ 174 w 249"/>
              <a:gd name="T15" fmla="*/ 135 h 262"/>
              <a:gd name="T16" fmla="*/ 226 w 249"/>
              <a:gd name="T17" fmla="*/ 149 h 262"/>
              <a:gd name="T18" fmla="*/ 244 w 249"/>
              <a:gd name="T19" fmla="*/ 160 h 262"/>
              <a:gd name="T20" fmla="*/ 178 w 249"/>
              <a:gd name="T21" fmla="*/ 97 h 262"/>
              <a:gd name="T22" fmla="*/ 170 w 249"/>
              <a:gd name="T23" fmla="*/ 91 h 262"/>
              <a:gd name="T24" fmla="*/ 178 w 249"/>
              <a:gd name="T25" fmla="*/ 76 h 262"/>
              <a:gd name="T26" fmla="*/ 182 w 249"/>
              <a:gd name="T27" fmla="*/ 68 h 262"/>
              <a:gd name="T28" fmla="*/ 203 w 249"/>
              <a:gd name="T29" fmla="*/ 22 h 262"/>
              <a:gd name="T30" fmla="*/ 174 w 249"/>
              <a:gd name="T31" fmla="*/ 29 h 262"/>
              <a:gd name="T32" fmla="*/ 78 w 249"/>
              <a:gd name="T33" fmla="*/ 27 h 262"/>
              <a:gd name="T34" fmla="*/ 45 w 249"/>
              <a:gd name="T35" fmla="*/ 1 h 262"/>
              <a:gd name="T36" fmla="*/ 55 w 249"/>
              <a:gd name="T37" fmla="*/ 81 h 262"/>
              <a:gd name="T38" fmla="*/ 15 w 249"/>
              <a:gd name="T39" fmla="*/ 105 h 262"/>
              <a:gd name="T40" fmla="*/ 127 w 249"/>
              <a:gd name="T41" fmla="*/ 172 h 262"/>
              <a:gd name="T42" fmla="*/ 83 w 249"/>
              <a:gd name="T43" fmla="*/ 172 h 262"/>
              <a:gd name="T44" fmla="*/ 78 w 249"/>
              <a:gd name="T45" fmla="*/ 154 h 262"/>
              <a:gd name="T46" fmla="*/ 70 w 249"/>
              <a:gd name="T47" fmla="*/ 123 h 262"/>
              <a:gd name="T48" fmla="*/ 78 w 249"/>
              <a:gd name="T49" fmla="*/ 124 h 262"/>
              <a:gd name="T50" fmla="*/ 129 w 249"/>
              <a:gd name="T51" fmla="*/ 168 h 262"/>
              <a:gd name="T52" fmla="*/ 178 w 249"/>
              <a:gd name="T53" fmla="*/ 105 h 262"/>
              <a:gd name="T54" fmla="*/ 178 w 249"/>
              <a:gd name="T55" fmla="*/ 128 h 262"/>
              <a:gd name="T56" fmla="*/ 155 w 249"/>
              <a:gd name="T57" fmla="*/ 124 h 262"/>
              <a:gd name="T58" fmla="*/ 174 w 249"/>
              <a:gd name="T59" fmla="*/ 102 h 262"/>
              <a:gd name="T60" fmla="*/ 178 w 249"/>
              <a:gd name="T61" fmla="*/ 36 h 262"/>
              <a:gd name="T62" fmla="*/ 178 w 249"/>
              <a:gd name="T63" fmla="*/ 60 h 262"/>
              <a:gd name="T64" fmla="*/ 174 w 249"/>
              <a:gd name="T65" fmla="*/ 68 h 262"/>
              <a:gd name="T66" fmla="*/ 164 w 249"/>
              <a:gd name="T67" fmla="*/ 87 h 262"/>
              <a:gd name="T68" fmla="*/ 137 w 249"/>
              <a:gd name="T69" fmla="*/ 68 h 262"/>
              <a:gd name="T70" fmla="*/ 174 w 249"/>
              <a:gd name="T71" fmla="*/ 37 h 262"/>
              <a:gd name="T72" fmla="*/ 131 w 249"/>
              <a:gd name="T73" fmla="*/ 72 h 262"/>
              <a:gd name="T74" fmla="*/ 147 w 249"/>
              <a:gd name="T75" fmla="*/ 123 h 262"/>
              <a:gd name="T76" fmla="*/ 74 w 249"/>
              <a:gd name="T77" fmla="*/ 115 h 262"/>
              <a:gd name="T78" fmla="*/ 60 w 249"/>
              <a:gd name="T79" fmla="*/ 79 h 262"/>
              <a:gd name="T80" fmla="*/ 83 w 249"/>
              <a:gd name="T81" fmla="*/ 68 h 262"/>
              <a:gd name="T82" fmla="*/ 125 w 249"/>
              <a:gd name="T83" fmla="*/ 68 h 262"/>
              <a:gd name="T84" fmla="*/ 78 w 249"/>
              <a:gd name="T85" fmla="*/ 62 h 262"/>
              <a:gd name="T86" fmla="*/ 64 w 249"/>
              <a:gd name="T87" fmla="*/ 68 h 262"/>
              <a:gd name="T88" fmla="*/ 58 w 249"/>
              <a:gd name="T89" fmla="*/ 68 h 262"/>
              <a:gd name="T90" fmla="*/ 48 w 249"/>
              <a:gd name="T91" fmla="*/ 19 h 262"/>
              <a:gd name="T92" fmla="*/ 74 w 249"/>
              <a:gd name="T93" fmla="*/ 32 h 262"/>
              <a:gd name="T94" fmla="*/ 102 w 249"/>
              <a:gd name="T95" fmla="*/ 5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9" h="262">
                <a:moveTo>
                  <a:pt x="45" y="1"/>
                </a:moveTo>
                <a:cubicBezTo>
                  <a:pt x="43" y="0"/>
                  <a:pt x="40" y="1"/>
                  <a:pt x="40" y="3"/>
                </a:cubicBezTo>
                <a:cubicBezTo>
                  <a:pt x="44" y="25"/>
                  <a:pt x="47" y="47"/>
                  <a:pt x="52" y="68"/>
                </a:cubicBezTo>
                <a:cubicBezTo>
                  <a:pt x="52" y="69"/>
                  <a:pt x="52" y="71"/>
                  <a:pt x="53" y="72"/>
                </a:cubicBezTo>
                <a:cubicBezTo>
                  <a:pt x="53" y="73"/>
                  <a:pt x="53" y="73"/>
                  <a:pt x="53" y="74"/>
                </a:cubicBezTo>
                <a:cubicBezTo>
                  <a:pt x="36" y="82"/>
                  <a:pt x="19" y="92"/>
                  <a:pt x="3" y="103"/>
                </a:cubicBezTo>
                <a:cubicBezTo>
                  <a:pt x="0" y="105"/>
                  <a:pt x="1" y="109"/>
                  <a:pt x="5" y="110"/>
                </a:cubicBezTo>
                <a:cubicBezTo>
                  <a:pt x="24" y="116"/>
                  <a:pt x="44" y="120"/>
                  <a:pt x="64" y="122"/>
                </a:cubicBezTo>
                <a:cubicBezTo>
                  <a:pt x="67" y="137"/>
                  <a:pt x="70" y="151"/>
                  <a:pt x="74" y="165"/>
                </a:cubicBezTo>
                <a:cubicBezTo>
                  <a:pt x="75" y="170"/>
                  <a:pt x="77" y="176"/>
                  <a:pt x="78" y="181"/>
                </a:cubicBezTo>
                <a:cubicBezTo>
                  <a:pt x="85" y="207"/>
                  <a:pt x="92" y="233"/>
                  <a:pt x="100" y="259"/>
                </a:cubicBezTo>
                <a:cubicBezTo>
                  <a:pt x="101" y="262"/>
                  <a:pt x="106" y="262"/>
                  <a:pt x="107" y="259"/>
                </a:cubicBezTo>
                <a:cubicBezTo>
                  <a:pt x="116" y="230"/>
                  <a:pt x="125" y="201"/>
                  <a:pt x="136" y="172"/>
                </a:cubicBezTo>
                <a:cubicBezTo>
                  <a:pt x="136" y="171"/>
                  <a:pt x="137" y="169"/>
                  <a:pt x="137" y="168"/>
                </a:cubicBezTo>
                <a:cubicBezTo>
                  <a:pt x="142" y="156"/>
                  <a:pt x="146" y="144"/>
                  <a:pt x="151" y="132"/>
                </a:cubicBezTo>
                <a:cubicBezTo>
                  <a:pt x="159" y="133"/>
                  <a:pt x="167" y="134"/>
                  <a:pt x="174" y="135"/>
                </a:cubicBezTo>
                <a:cubicBezTo>
                  <a:pt x="175" y="136"/>
                  <a:pt x="177" y="136"/>
                  <a:pt x="178" y="136"/>
                </a:cubicBezTo>
                <a:cubicBezTo>
                  <a:pt x="194" y="139"/>
                  <a:pt x="210" y="143"/>
                  <a:pt x="226" y="149"/>
                </a:cubicBezTo>
                <a:cubicBezTo>
                  <a:pt x="228" y="150"/>
                  <a:pt x="229" y="149"/>
                  <a:pt x="231" y="147"/>
                </a:cubicBezTo>
                <a:cubicBezTo>
                  <a:pt x="235" y="151"/>
                  <a:pt x="239" y="156"/>
                  <a:pt x="244" y="160"/>
                </a:cubicBezTo>
                <a:cubicBezTo>
                  <a:pt x="246" y="162"/>
                  <a:pt x="249" y="158"/>
                  <a:pt x="247" y="156"/>
                </a:cubicBezTo>
                <a:cubicBezTo>
                  <a:pt x="225" y="134"/>
                  <a:pt x="202" y="115"/>
                  <a:pt x="178" y="97"/>
                </a:cubicBezTo>
                <a:cubicBezTo>
                  <a:pt x="177" y="96"/>
                  <a:pt x="175" y="95"/>
                  <a:pt x="174" y="94"/>
                </a:cubicBezTo>
                <a:cubicBezTo>
                  <a:pt x="173" y="93"/>
                  <a:pt x="171" y="92"/>
                  <a:pt x="170" y="91"/>
                </a:cubicBezTo>
                <a:cubicBezTo>
                  <a:pt x="171" y="89"/>
                  <a:pt x="173" y="86"/>
                  <a:pt x="174" y="83"/>
                </a:cubicBezTo>
                <a:cubicBezTo>
                  <a:pt x="175" y="81"/>
                  <a:pt x="177" y="78"/>
                  <a:pt x="178" y="76"/>
                </a:cubicBezTo>
                <a:cubicBezTo>
                  <a:pt x="179" y="74"/>
                  <a:pt x="179" y="73"/>
                  <a:pt x="180" y="72"/>
                </a:cubicBezTo>
                <a:cubicBezTo>
                  <a:pt x="181" y="71"/>
                  <a:pt x="181" y="69"/>
                  <a:pt x="182" y="68"/>
                </a:cubicBezTo>
                <a:cubicBezTo>
                  <a:pt x="190" y="55"/>
                  <a:pt x="198" y="41"/>
                  <a:pt x="206" y="29"/>
                </a:cubicBezTo>
                <a:cubicBezTo>
                  <a:pt x="208" y="26"/>
                  <a:pt x="207" y="22"/>
                  <a:pt x="203" y="22"/>
                </a:cubicBezTo>
                <a:cubicBezTo>
                  <a:pt x="195" y="24"/>
                  <a:pt x="186" y="26"/>
                  <a:pt x="178" y="28"/>
                </a:cubicBezTo>
                <a:cubicBezTo>
                  <a:pt x="177" y="28"/>
                  <a:pt x="175" y="29"/>
                  <a:pt x="174" y="29"/>
                </a:cubicBezTo>
                <a:cubicBezTo>
                  <a:pt x="152" y="35"/>
                  <a:pt x="130" y="41"/>
                  <a:pt x="109" y="49"/>
                </a:cubicBezTo>
                <a:cubicBezTo>
                  <a:pt x="99" y="42"/>
                  <a:pt x="88" y="34"/>
                  <a:pt x="78" y="27"/>
                </a:cubicBezTo>
                <a:cubicBezTo>
                  <a:pt x="77" y="26"/>
                  <a:pt x="75" y="25"/>
                  <a:pt x="74" y="24"/>
                </a:cubicBezTo>
                <a:cubicBezTo>
                  <a:pt x="64" y="17"/>
                  <a:pt x="54" y="9"/>
                  <a:pt x="45" y="1"/>
                </a:cubicBezTo>
                <a:close/>
                <a:moveTo>
                  <a:pt x="15" y="105"/>
                </a:moveTo>
                <a:cubicBezTo>
                  <a:pt x="27" y="96"/>
                  <a:pt x="41" y="88"/>
                  <a:pt x="55" y="81"/>
                </a:cubicBezTo>
                <a:cubicBezTo>
                  <a:pt x="57" y="92"/>
                  <a:pt x="59" y="103"/>
                  <a:pt x="62" y="114"/>
                </a:cubicBezTo>
                <a:cubicBezTo>
                  <a:pt x="46" y="112"/>
                  <a:pt x="30" y="109"/>
                  <a:pt x="15" y="105"/>
                </a:cubicBezTo>
                <a:close/>
                <a:moveTo>
                  <a:pt x="129" y="168"/>
                </a:moveTo>
                <a:cubicBezTo>
                  <a:pt x="128" y="169"/>
                  <a:pt x="128" y="171"/>
                  <a:pt x="127" y="172"/>
                </a:cubicBezTo>
                <a:cubicBezTo>
                  <a:pt x="119" y="196"/>
                  <a:pt x="111" y="220"/>
                  <a:pt x="103" y="245"/>
                </a:cubicBezTo>
                <a:cubicBezTo>
                  <a:pt x="96" y="220"/>
                  <a:pt x="89" y="196"/>
                  <a:pt x="83" y="172"/>
                </a:cubicBezTo>
                <a:cubicBezTo>
                  <a:pt x="82" y="171"/>
                  <a:pt x="82" y="169"/>
                  <a:pt x="82" y="168"/>
                </a:cubicBezTo>
                <a:cubicBezTo>
                  <a:pt x="80" y="163"/>
                  <a:pt x="79" y="159"/>
                  <a:pt x="78" y="154"/>
                </a:cubicBezTo>
                <a:cubicBezTo>
                  <a:pt x="77" y="149"/>
                  <a:pt x="75" y="144"/>
                  <a:pt x="74" y="138"/>
                </a:cubicBezTo>
                <a:cubicBezTo>
                  <a:pt x="73" y="133"/>
                  <a:pt x="71" y="128"/>
                  <a:pt x="70" y="123"/>
                </a:cubicBezTo>
                <a:cubicBezTo>
                  <a:pt x="71" y="123"/>
                  <a:pt x="73" y="123"/>
                  <a:pt x="74" y="124"/>
                </a:cubicBezTo>
                <a:cubicBezTo>
                  <a:pt x="75" y="124"/>
                  <a:pt x="77" y="124"/>
                  <a:pt x="78" y="124"/>
                </a:cubicBezTo>
                <a:cubicBezTo>
                  <a:pt x="100" y="127"/>
                  <a:pt x="122" y="128"/>
                  <a:pt x="144" y="131"/>
                </a:cubicBezTo>
                <a:cubicBezTo>
                  <a:pt x="138" y="143"/>
                  <a:pt x="134" y="156"/>
                  <a:pt x="129" y="168"/>
                </a:cubicBezTo>
                <a:close/>
                <a:moveTo>
                  <a:pt x="174" y="102"/>
                </a:moveTo>
                <a:cubicBezTo>
                  <a:pt x="175" y="103"/>
                  <a:pt x="177" y="104"/>
                  <a:pt x="178" y="105"/>
                </a:cubicBezTo>
                <a:cubicBezTo>
                  <a:pt x="192" y="115"/>
                  <a:pt x="206" y="126"/>
                  <a:pt x="220" y="138"/>
                </a:cubicBezTo>
                <a:cubicBezTo>
                  <a:pt x="206" y="133"/>
                  <a:pt x="192" y="130"/>
                  <a:pt x="178" y="128"/>
                </a:cubicBezTo>
                <a:cubicBezTo>
                  <a:pt x="177" y="127"/>
                  <a:pt x="175" y="127"/>
                  <a:pt x="174" y="127"/>
                </a:cubicBezTo>
                <a:cubicBezTo>
                  <a:pt x="168" y="126"/>
                  <a:pt x="161" y="125"/>
                  <a:pt x="155" y="124"/>
                </a:cubicBezTo>
                <a:cubicBezTo>
                  <a:pt x="159" y="115"/>
                  <a:pt x="163" y="106"/>
                  <a:pt x="167" y="97"/>
                </a:cubicBezTo>
                <a:cubicBezTo>
                  <a:pt x="169" y="99"/>
                  <a:pt x="172" y="100"/>
                  <a:pt x="174" y="102"/>
                </a:cubicBezTo>
                <a:close/>
                <a:moveTo>
                  <a:pt x="174" y="37"/>
                </a:moveTo>
                <a:cubicBezTo>
                  <a:pt x="175" y="36"/>
                  <a:pt x="177" y="36"/>
                  <a:pt x="178" y="36"/>
                </a:cubicBezTo>
                <a:cubicBezTo>
                  <a:pt x="184" y="34"/>
                  <a:pt x="189" y="33"/>
                  <a:pt x="195" y="32"/>
                </a:cubicBezTo>
                <a:cubicBezTo>
                  <a:pt x="189" y="41"/>
                  <a:pt x="183" y="50"/>
                  <a:pt x="178" y="60"/>
                </a:cubicBezTo>
                <a:cubicBezTo>
                  <a:pt x="177" y="62"/>
                  <a:pt x="175" y="65"/>
                  <a:pt x="174" y="67"/>
                </a:cubicBezTo>
                <a:cubicBezTo>
                  <a:pt x="174" y="68"/>
                  <a:pt x="174" y="68"/>
                  <a:pt x="174" y="68"/>
                </a:cubicBezTo>
                <a:cubicBezTo>
                  <a:pt x="173" y="69"/>
                  <a:pt x="172" y="71"/>
                  <a:pt x="171" y="72"/>
                </a:cubicBezTo>
                <a:cubicBezTo>
                  <a:pt x="169" y="77"/>
                  <a:pt x="166" y="82"/>
                  <a:pt x="164" y="87"/>
                </a:cubicBezTo>
                <a:cubicBezTo>
                  <a:pt x="157" y="82"/>
                  <a:pt x="150" y="77"/>
                  <a:pt x="142" y="72"/>
                </a:cubicBezTo>
                <a:cubicBezTo>
                  <a:pt x="140" y="71"/>
                  <a:pt x="139" y="69"/>
                  <a:pt x="137" y="68"/>
                </a:cubicBezTo>
                <a:cubicBezTo>
                  <a:pt x="130" y="63"/>
                  <a:pt x="123" y="59"/>
                  <a:pt x="117" y="54"/>
                </a:cubicBezTo>
                <a:cubicBezTo>
                  <a:pt x="136" y="47"/>
                  <a:pt x="155" y="42"/>
                  <a:pt x="174" y="37"/>
                </a:cubicBezTo>
                <a:close/>
                <a:moveTo>
                  <a:pt x="125" y="68"/>
                </a:moveTo>
                <a:cubicBezTo>
                  <a:pt x="127" y="69"/>
                  <a:pt x="129" y="71"/>
                  <a:pt x="131" y="72"/>
                </a:cubicBezTo>
                <a:cubicBezTo>
                  <a:pt x="141" y="79"/>
                  <a:pt x="151" y="86"/>
                  <a:pt x="161" y="93"/>
                </a:cubicBezTo>
                <a:cubicBezTo>
                  <a:pt x="156" y="103"/>
                  <a:pt x="151" y="113"/>
                  <a:pt x="147" y="123"/>
                </a:cubicBezTo>
                <a:cubicBezTo>
                  <a:pt x="124" y="120"/>
                  <a:pt x="101" y="119"/>
                  <a:pt x="78" y="116"/>
                </a:cubicBezTo>
                <a:cubicBezTo>
                  <a:pt x="77" y="116"/>
                  <a:pt x="75" y="116"/>
                  <a:pt x="74" y="115"/>
                </a:cubicBezTo>
                <a:cubicBezTo>
                  <a:pt x="72" y="115"/>
                  <a:pt x="70" y="115"/>
                  <a:pt x="68" y="115"/>
                </a:cubicBezTo>
                <a:cubicBezTo>
                  <a:pt x="65" y="103"/>
                  <a:pt x="63" y="91"/>
                  <a:pt x="60" y="79"/>
                </a:cubicBezTo>
                <a:cubicBezTo>
                  <a:pt x="65" y="76"/>
                  <a:pt x="69" y="74"/>
                  <a:pt x="74" y="72"/>
                </a:cubicBezTo>
                <a:cubicBezTo>
                  <a:pt x="77" y="71"/>
                  <a:pt x="80" y="69"/>
                  <a:pt x="83" y="68"/>
                </a:cubicBezTo>
                <a:cubicBezTo>
                  <a:pt x="91" y="64"/>
                  <a:pt x="100" y="60"/>
                  <a:pt x="109" y="57"/>
                </a:cubicBezTo>
                <a:cubicBezTo>
                  <a:pt x="114" y="61"/>
                  <a:pt x="120" y="64"/>
                  <a:pt x="125" y="68"/>
                </a:cubicBezTo>
                <a:close/>
                <a:moveTo>
                  <a:pt x="102" y="52"/>
                </a:moveTo>
                <a:cubicBezTo>
                  <a:pt x="94" y="55"/>
                  <a:pt x="86" y="58"/>
                  <a:pt x="78" y="62"/>
                </a:cubicBezTo>
                <a:cubicBezTo>
                  <a:pt x="77" y="62"/>
                  <a:pt x="75" y="63"/>
                  <a:pt x="74" y="63"/>
                </a:cubicBezTo>
                <a:cubicBezTo>
                  <a:pt x="71" y="65"/>
                  <a:pt x="67" y="66"/>
                  <a:pt x="64" y="68"/>
                </a:cubicBezTo>
                <a:cubicBezTo>
                  <a:pt x="62" y="69"/>
                  <a:pt x="60" y="70"/>
                  <a:pt x="58" y="71"/>
                </a:cubicBezTo>
                <a:cubicBezTo>
                  <a:pt x="58" y="70"/>
                  <a:pt x="58" y="69"/>
                  <a:pt x="58" y="68"/>
                </a:cubicBezTo>
                <a:cubicBezTo>
                  <a:pt x="57" y="63"/>
                  <a:pt x="56" y="58"/>
                  <a:pt x="55" y="53"/>
                </a:cubicBezTo>
                <a:cubicBezTo>
                  <a:pt x="52" y="41"/>
                  <a:pt x="50" y="30"/>
                  <a:pt x="48" y="19"/>
                </a:cubicBezTo>
                <a:cubicBezTo>
                  <a:pt x="47" y="8"/>
                  <a:pt x="46" y="10"/>
                  <a:pt x="54" y="16"/>
                </a:cubicBezTo>
                <a:cubicBezTo>
                  <a:pt x="61" y="22"/>
                  <a:pt x="67" y="27"/>
                  <a:pt x="74" y="32"/>
                </a:cubicBezTo>
                <a:cubicBezTo>
                  <a:pt x="75" y="33"/>
                  <a:pt x="77" y="34"/>
                  <a:pt x="78" y="35"/>
                </a:cubicBezTo>
                <a:cubicBezTo>
                  <a:pt x="86" y="41"/>
                  <a:pt x="94" y="46"/>
                  <a:pt x="102" y="52"/>
                </a:cubicBezTo>
                <a:close/>
              </a:path>
            </a:pathLst>
          </a:custGeom>
          <a:solidFill>
            <a:srgbClr val="00518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1A0C1F3-93DA-D842-975E-CC7CEA276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946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" presetClass="entr" presetSubtype="4" accel="56000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2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3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9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28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5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7" presetID="2" presetClass="entr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uild="p">
            <p:tmplLst>
              <p:tmpl lvl="1">
                <p:tnLst>
                  <p:par>
                    <p:cTn presetID="2" presetClass="entr" presetSubtype="2" decel="100000" fill="hold" nodeType="afterEffect">
                      <p:stCondLst>
                        <p:cond delay="0"/>
                      </p:stCondLst>
                      <p:iterate type="lt">
                        <p:tmPct val="10000"/>
                      </p:iterate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500" fill="hold"/>
                            <p:tgtEl>
                              <p:spTgt spid="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1+#ppt_w/2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500" fill="hold"/>
                            <p:tgtEl>
                              <p:spTgt spid="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513" grpId="0" animBg="1"/>
          <p:bldP spid="515" grpId="0" animBg="1"/>
          <p:bldP spid="5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" presetClass="entr" presetSubtype="4" accel="5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9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28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5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7" presetID="2" presetClass="entr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uild="p">
            <p:tmplLst>
              <p:tmpl lvl="1">
                <p:tnLst>
                  <p:par>
                    <p:cTn presetID="2" presetClass="entr" presetSubtype="2" decel="100000" fill="hold" nodeType="afterEffect">
                      <p:stCondLst>
                        <p:cond delay="0"/>
                      </p:stCondLst>
                      <p:iterate type="lt">
                        <p:tmPct val="10000"/>
                      </p:iterate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500" fill="hold"/>
                            <p:tgtEl>
                              <p:spTgt spid="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1+#ppt_w/2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500" fill="hold"/>
                            <p:tgtEl>
                              <p:spTgt spid="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513" grpId="0" animBg="1"/>
          <p:bldP spid="515" grpId="0" animBg="1"/>
          <p:bldP spid="516" grpId="0" animBg="1"/>
        </p:bldLst>
      </p:timing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- newproc1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F48872-F7B8-6C49-A9F8-FD19605C8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45" y="2763157"/>
            <a:ext cx="4756021" cy="13316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F2001E9-4BC7-DE41-9D30-0AD2D864B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39" y="1479097"/>
            <a:ext cx="6195785" cy="4477021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7AA268E-BDF1-F440-B10A-27352F6D0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86458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- newproc1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AF9374-9E21-8B4C-9173-AE4D20A45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20" y="1171484"/>
            <a:ext cx="3681095" cy="183297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E7A4D4F-7E52-6D42-85AA-9A4EDE6FE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14" y="3428999"/>
            <a:ext cx="3792195" cy="21096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C0B1CA-8118-D548-9E7E-EF270ABD1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942" y="1086574"/>
            <a:ext cx="6922589" cy="5401383"/>
          </a:xfrm>
          <a:prstGeom prst="rect">
            <a:avLst/>
          </a:prstGeom>
        </p:spPr>
      </p:pic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50CFD7-60DA-E945-B732-292A1B6F0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6107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- newproc1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F66773-3C58-8E43-998A-C36D18F3F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6" y="1188934"/>
            <a:ext cx="3846467" cy="48852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9F16C7-E816-6448-A2AC-3AFDEB75D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607" y="1188934"/>
            <a:ext cx="6547371" cy="5290276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329956AE-34B1-6B46-ACB4-D5010AACE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6821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- newproc1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BBE014-B1B3-124A-833F-B92340E54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221" y="1227909"/>
            <a:ext cx="7274232" cy="49567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8B918EB-903D-0843-BAED-A58DC363B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27" y="951918"/>
            <a:ext cx="3594100" cy="5613400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A83D1B2-FCBB-5147-99E8-F96E54C60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91895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- newproc1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0BB52B-DC7C-BC4C-BE74-CB7CB0B42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479" y="2282825"/>
            <a:ext cx="9989599" cy="2292350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9B6923-B493-0144-9FBE-48F756D45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09716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56EFCB-8AD1-2748-8075-C3AA9E792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38" y="2312035"/>
            <a:ext cx="3061889" cy="22339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449F40-D415-CB4C-B4AD-4046805C7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028" y="1118565"/>
            <a:ext cx="5787572" cy="5021570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EAF6596F-B69F-E240-9033-BC27F91FC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84183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- </a:t>
            </a:r>
            <a:r>
              <a:rPr lang="en-US" altLang="zh-CN" sz="3200" b="0" dirty="0" err="1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mstart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294150-27A3-0F4C-8591-4DA6E1A7D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08" y="2572293"/>
            <a:ext cx="3340100" cy="2209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ACCB70-E6AA-134C-A2EE-13361C2E0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1265488"/>
            <a:ext cx="6754041" cy="5006420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311C1AC-7BB9-224A-B25F-E7CAEA230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5184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- </a:t>
            </a:r>
            <a:r>
              <a:rPr lang="en-US" altLang="zh-CN" sz="3200" b="0" dirty="0" err="1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mstart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52A2FD-F1A9-9C40-92E2-1311290AE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86" y="1081858"/>
            <a:ext cx="4064000" cy="5321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967674-961A-7444-B6BF-21BA51EFC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393" y="1060800"/>
            <a:ext cx="3512430" cy="28959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AB319D-8DF0-5A47-BCDD-81088C28A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393" y="4371544"/>
            <a:ext cx="2552700" cy="609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7B883C-933F-2D40-9700-ADBC6F3A18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5777" y="4299698"/>
            <a:ext cx="3022600" cy="1714500"/>
          </a:xfrm>
          <a:prstGeom prst="rect">
            <a:avLst/>
          </a:prstGeom>
        </p:spPr>
      </p:pic>
      <p:sp>
        <p:nvSpPr>
          <p:cNvPr id="9" name="页脚占位符 8">
            <a:extLst>
              <a:ext uri="{FF2B5EF4-FFF2-40B4-BE49-F238E27FC236}">
                <a16:creationId xmlns:a16="http://schemas.microsoft.com/office/drawing/2014/main" id="{CADA1007-6B05-9A4D-949B-574C66742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63023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- </a:t>
            </a:r>
            <a:r>
              <a:rPr lang="en-US" altLang="zh-CN" sz="3200" b="0" dirty="0" err="1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mstart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A695FE-A2FA-524C-9009-E9D3E7946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805" y="897261"/>
            <a:ext cx="8636695" cy="5790922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A74786-B280-694D-A9AE-3F187A0FF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14971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- </a:t>
            </a:r>
            <a:r>
              <a:rPr lang="en-US" altLang="zh-CN" sz="3200" b="0" dirty="0" err="1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mstart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C81D46-35C6-8344-B484-661217BC2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631" y="1442538"/>
            <a:ext cx="5173799" cy="4715603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3AF0D0-FFC9-914F-8911-E9177AF6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36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"/>
          <p:cNvSpPr txBox="1">
            <a:spLocks/>
          </p:cNvSpPr>
          <p:nvPr/>
        </p:nvSpPr>
        <p:spPr>
          <a:xfrm>
            <a:off x="1192479" y="292682"/>
            <a:ext cx="4019601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函数调用内存模型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1E481F-8812-A148-8101-841CDACB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941" y="977900"/>
            <a:ext cx="2592731" cy="54252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E65841F-C68B-104E-B249-984A7894C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10273"/>
            <a:ext cx="4579327" cy="5106986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1E6AF2-CDCD-1E4C-BCC6-84E7110FC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11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- </a:t>
            </a:r>
            <a:r>
              <a:rPr lang="en-US" altLang="zh-CN" sz="3200" b="0" dirty="0" err="1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mstart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4D0C0F-F544-2A49-BFF0-2EAA72028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42" y="2305231"/>
            <a:ext cx="4831289" cy="26325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97BEA47-4ADB-D14E-A47C-3C26C717A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645" y="936896"/>
            <a:ext cx="4064000" cy="5689600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EE362314-1002-F84C-A4DD-81BD704B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90614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- </a:t>
            </a:r>
            <a:r>
              <a:rPr lang="en-US" altLang="zh-CN" sz="3200" b="0" dirty="0" err="1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mstart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A04E20-DAB9-7443-9EF6-85AFFE3B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255" y="3009018"/>
            <a:ext cx="4622062" cy="16159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0BE9299-939A-8143-B530-7774A144C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153" y="1079136"/>
            <a:ext cx="4136571" cy="5475749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D9C98D4-1C66-B142-B081-1C140F33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406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- </a:t>
            </a:r>
            <a:r>
              <a:rPr lang="en-US" altLang="zh-CN" sz="3200" b="0" dirty="0" err="1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mstart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727D91-10F3-E743-8D04-388DBEB10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0" y="1331868"/>
            <a:ext cx="2324100" cy="8763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7118B1-0572-D242-BD9D-908F55AF2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2581729"/>
            <a:ext cx="3606800" cy="3784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737C66-82E4-7248-9E25-386072260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045029"/>
            <a:ext cx="4368800" cy="5321300"/>
          </a:xfrm>
          <a:prstGeom prst="rect">
            <a:avLst/>
          </a:prstGeom>
        </p:spPr>
      </p:pic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CFFC2A2-804D-7F4D-830E-028F029D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79092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- </a:t>
            </a:r>
            <a:r>
              <a:rPr lang="en-US" altLang="zh-CN" sz="3200" b="0" dirty="0" err="1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mstart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51D51B-2168-F845-8DA6-4D5184084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155" y="1731917"/>
            <a:ext cx="4457700" cy="3733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541C367-5D5A-0D4E-8860-4E52B1DF5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038" y="1103267"/>
            <a:ext cx="4076700" cy="4991100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D62433D6-69B7-DA41-BEDA-F4E5CAEC7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77186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- </a:t>
            </a:r>
            <a:r>
              <a:rPr lang="en-US" altLang="zh-CN" sz="3200" b="0" dirty="0" err="1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mstart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152D9A-55BD-744E-8BF0-CDD0B67F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17" y="1343297"/>
            <a:ext cx="6907984" cy="36041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AC3B0B0-1652-F84C-B41C-CCDF3B29F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347" y="5380627"/>
            <a:ext cx="5092700" cy="825500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2B8894CD-FFAE-0A49-A8DE-F24E1283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06103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- </a:t>
            </a:r>
            <a:r>
              <a:rPr lang="en-US" altLang="zh-CN" sz="3200" b="0" dirty="0" err="1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mstart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8B04F6-4554-734C-8A50-4FB257FEC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44" y="2019300"/>
            <a:ext cx="5372100" cy="2819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053F91-3328-EC46-91CE-4A04E4005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942" y="1286147"/>
            <a:ext cx="4968497" cy="4984024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D7D71273-8BF0-8B43-B317-7279633E7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6898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- </a:t>
            </a:r>
            <a:r>
              <a:rPr lang="en-US" altLang="zh-CN" sz="3200" b="0" dirty="0" err="1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mstart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D61855-DF32-5E4B-931F-A42F080C8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13" y="1322795"/>
            <a:ext cx="8001651" cy="4477114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61B655-C524-1047-8298-FF36C2D3F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530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- </a:t>
            </a:r>
            <a:r>
              <a:rPr lang="en-US" altLang="zh-CN" sz="3200" b="0" dirty="0" err="1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mstart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2103D5-12B1-214E-83A3-5ADFF3D4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136" y="433427"/>
            <a:ext cx="5767385" cy="6234212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548E05-1677-7646-BB0C-7E3423AEC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2803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- </a:t>
            </a:r>
            <a:r>
              <a:rPr lang="en-US" altLang="zh-CN" sz="3200" b="0" dirty="0" err="1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mstart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D98649-935A-3141-BCD8-7BD168A41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652" y="1498467"/>
            <a:ext cx="5923371" cy="16967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A9FE05-F133-3443-910A-2B5ECA465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652" y="3911819"/>
            <a:ext cx="6253263" cy="1522330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F4E4B69E-8E7C-0348-A069-37781BA25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3625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- </a:t>
            </a:r>
            <a:r>
              <a:rPr lang="en-US" altLang="zh-CN" sz="3200" b="0" dirty="0" err="1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mstart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4FE9B7-C39B-6243-9DAF-012337AD7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279" y="1001992"/>
            <a:ext cx="5080000" cy="5537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182801F-11A5-654C-90AE-29A7061E6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479" y="1129574"/>
            <a:ext cx="3815570" cy="20838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13E1E6C-B8DE-7E4E-8B6C-0F67F6531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478" y="3644538"/>
            <a:ext cx="3815569" cy="2807683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05AB90E-1B53-1642-AD6C-A9511D19F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35789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"/>
          <p:cNvSpPr txBox="1">
            <a:spLocks/>
          </p:cNvSpPr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尾递归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778568-54BC-DF40-BFB4-01C7D5678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564" y="2201985"/>
            <a:ext cx="2706814" cy="19362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A41EA2-CFAB-A042-BA2B-7AC4E270F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744" y="1327149"/>
            <a:ext cx="3972169" cy="4763237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57BAA4-F89B-9544-A565-1006E316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152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- </a:t>
            </a:r>
            <a:r>
              <a:rPr lang="en-US" altLang="zh-CN" sz="3200" b="0" dirty="0" err="1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mstart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9C1608-34E9-DB43-A897-3FCC34274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10" y="2233344"/>
            <a:ext cx="4189418" cy="23913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CA2A01-EC05-2745-885C-9D97AF816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274" y="2233344"/>
            <a:ext cx="3146462" cy="2391311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B5C78EE4-8798-3B4B-905F-9AB79D8E8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74317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遗漏部分</a:t>
            </a:r>
          </a:p>
        </p:txBody>
      </p:sp>
      <p:grpSp>
        <p:nvGrpSpPr>
          <p:cNvPr id="12" name="chenying0907 11"/>
          <p:cNvGrpSpPr>
            <a:grpSpLocks/>
          </p:cNvGrpSpPr>
          <p:nvPr/>
        </p:nvGrpSpPr>
        <p:grpSpPr bwMode="auto">
          <a:xfrm>
            <a:off x="4424183" y="1593980"/>
            <a:ext cx="3343634" cy="3670040"/>
            <a:chOff x="6502470" y="1193017"/>
            <a:chExt cx="3467440" cy="3807479"/>
          </a:xfrm>
        </p:grpSpPr>
        <p:grpSp>
          <p:nvGrpSpPr>
            <p:cNvPr id="13" name="chenying0907 12"/>
            <p:cNvGrpSpPr>
              <a:grpSpLocks/>
            </p:cNvGrpSpPr>
            <p:nvPr/>
          </p:nvGrpSpPr>
          <p:grpSpPr bwMode="auto">
            <a:xfrm rot="-297887">
              <a:off x="7513178" y="1193017"/>
              <a:ext cx="1250297" cy="1304594"/>
              <a:chOff x="3103525" y="996074"/>
              <a:chExt cx="1790434" cy="1868188"/>
            </a:xfrm>
          </p:grpSpPr>
          <p:cxnSp>
            <p:nvCxnSpPr>
              <p:cNvPr id="15" name="直接连接符 14"/>
              <p:cNvCxnSpPr>
                <a:endCxn id="17" idx="3"/>
              </p:cNvCxnSpPr>
              <p:nvPr/>
            </p:nvCxnSpPr>
            <p:spPr>
              <a:xfrm rot="297887" flipV="1">
                <a:off x="3103298" y="2330272"/>
                <a:ext cx="842209" cy="442491"/>
              </a:xfrm>
              <a:prstGeom prst="line">
                <a:avLst/>
              </a:prstGeom>
              <a:noFill/>
              <a:ln w="9525" cap="flat">
                <a:solidFill>
                  <a:srgbClr val="005188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直接连接符 15"/>
              <p:cNvCxnSpPr>
                <a:stCxn id="17" idx="5"/>
              </p:cNvCxnSpPr>
              <p:nvPr/>
            </p:nvCxnSpPr>
            <p:spPr>
              <a:xfrm rot="297887">
                <a:off x="4145266" y="2401567"/>
                <a:ext cx="748293" cy="460676"/>
              </a:xfrm>
              <a:prstGeom prst="line">
                <a:avLst/>
              </a:prstGeom>
              <a:noFill/>
              <a:ln w="9525" cap="flat">
                <a:solidFill>
                  <a:srgbClr val="005188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7" name="椭圆 16"/>
              <p:cNvSpPr/>
              <p:nvPr/>
            </p:nvSpPr>
            <p:spPr>
              <a:xfrm>
                <a:off x="3921666" y="995310"/>
                <a:ext cx="287806" cy="1609333"/>
              </a:xfrm>
              <a:prstGeom prst="ellipse">
                <a:avLst/>
              </a:prstGeom>
              <a:noFill/>
              <a:ln w="12700">
                <a:solidFill>
                  <a:srgbClr val="005188"/>
                </a:solidFill>
              </a:ln>
            </p:spPr>
            <p:txBody>
              <a:bodyPr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300" dirty="0">
                  <a:solidFill>
                    <a:srgbClr val="005188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6502470" y="2464998"/>
              <a:ext cx="3467440" cy="2535498"/>
            </a:xfrm>
            <a:prstGeom prst="rect">
              <a:avLst/>
            </a:prstGeom>
            <a:noFill/>
            <a:ln>
              <a:solidFill>
                <a:srgbClr val="005188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005188"/>
                </a:solidFill>
                <a:latin typeface="+mn-ea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4640775" y="3380896"/>
            <a:ext cx="2956024" cy="766044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20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g1</a:t>
            </a:r>
            <a:r>
              <a:rPr lang="zh-CN" altLang="en-US" sz="120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启动了</a:t>
            </a:r>
            <a:r>
              <a:rPr lang="en-US" altLang="zh-CN" sz="120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main</a:t>
            </a:r>
            <a:r>
              <a:rPr lang="zh-CN" altLang="en-US" sz="120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，但是启动了</a:t>
            </a:r>
            <a:r>
              <a:rPr lang="en-US" altLang="zh-CN" sz="120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main</a:t>
            </a:r>
            <a:r>
              <a:rPr lang="zh-CN" altLang="en-US" sz="120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就不会回到调度里面去了，如果</a:t>
            </a:r>
            <a:r>
              <a:rPr lang="en-US" altLang="zh-CN" sz="120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main</a:t>
            </a:r>
            <a:r>
              <a:rPr lang="zh-CN" altLang="en-US" sz="120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中调用了</a:t>
            </a:r>
            <a:r>
              <a:rPr lang="en-US" altLang="zh-CN" sz="120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go </a:t>
            </a:r>
            <a:r>
              <a:rPr lang="en-US" altLang="zh-CN" sz="1200" dirty="0" err="1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func</a:t>
            </a:r>
            <a:r>
              <a:rPr lang="en-US" altLang="zh-CN" sz="120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()</a:t>
            </a:r>
            <a:r>
              <a:rPr lang="zh-CN" altLang="en-US" sz="120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怎么办呢？</a:t>
            </a:r>
            <a:endParaRPr lang="en-US" altLang="zh-CN" sz="120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E19D53-EA31-0649-A1C4-7AE1F6575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333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– </a:t>
            </a:r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先看结果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8018D7-0399-E441-9295-BB86282FB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479" y="1582415"/>
            <a:ext cx="3296770" cy="40380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06F7DB-81F8-BA4A-840F-CBCC45ACC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798" y="1582415"/>
            <a:ext cx="3093444" cy="6874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609269-D9B4-AA41-84E5-B13D1136E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797" y="2473779"/>
            <a:ext cx="3144759" cy="5306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5FA173-7589-8B4F-AFA6-4B8AA156B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0797" y="3208389"/>
            <a:ext cx="5308600" cy="335280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102C7F-9521-3048-B29E-5B3FED130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30200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– </a:t>
            </a:r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先看结果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8018D7-0399-E441-9295-BB86282FB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479" y="1582415"/>
            <a:ext cx="3296770" cy="40380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F2E4708-90CC-4F45-AFC5-08E942EC1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531" y="1582415"/>
            <a:ext cx="3442827" cy="6578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455AC5F-711C-B148-A137-A726F6646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531" y="2446927"/>
            <a:ext cx="4762500" cy="3035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BA3E80-918F-264C-82EE-DF3A3616E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1530" y="5895885"/>
            <a:ext cx="4061131" cy="465726"/>
          </a:xfrm>
          <a:prstGeom prst="rect">
            <a:avLst/>
          </a:prstGeom>
        </p:spPr>
      </p:pic>
      <p:sp>
        <p:nvSpPr>
          <p:cNvPr id="9" name="页脚占位符 8">
            <a:extLst>
              <a:ext uri="{FF2B5EF4-FFF2-40B4-BE49-F238E27FC236}">
                <a16:creationId xmlns:a16="http://schemas.microsoft.com/office/drawing/2014/main" id="{2837FAE9-EE98-0140-80B9-7C4289DBC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48989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– </a:t>
            </a:r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先看结果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8018D7-0399-E441-9295-BB86282FB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479" y="1582415"/>
            <a:ext cx="3296770" cy="40380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9B56FFB-88C1-5F4E-AB1B-67A74DCABA7D}"/>
              </a:ext>
            </a:extLst>
          </p:cNvPr>
          <p:cNvSpPr txBox="1"/>
          <p:nvPr/>
        </p:nvSpPr>
        <p:spPr>
          <a:xfrm>
            <a:off x="5865223" y="1789611"/>
            <a:ext cx="3425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当</a:t>
            </a:r>
            <a:r>
              <a:rPr kumimoji="1" lang="en-US" altLang="zh-CN" dirty="0"/>
              <a:t>g2</a:t>
            </a:r>
            <a:r>
              <a:rPr kumimoji="1" lang="zh-CN" altLang="en-US" dirty="0"/>
              <a:t>执行之后，调用了</a:t>
            </a:r>
            <a:r>
              <a:rPr kumimoji="1" lang="en-US" altLang="zh-CN" dirty="0" err="1"/>
              <a:t>goexit</a:t>
            </a:r>
            <a:r>
              <a:rPr kumimoji="1" lang="en-US" altLang="zh-CN" dirty="0"/>
              <a:t>()!!!</a:t>
            </a:r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2DF9A5-1023-404A-BCEC-D68A24CA5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1172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– </a:t>
            </a:r>
            <a:r>
              <a:rPr lang="en-US" altLang="zh-CN" sz="3200" b="0" dirty="0" err="1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goexit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4DCFF5-D353-E642-B054-026442C4A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46" y="1307918"/>
            <a:ext cx="5794287" cy="14352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7DAA7F2-6198-D84F-82A7-42ACB022A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45" y="3429000"/>
            <a:ext cx="4148667" cy="22402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E155FD-0927-684D-9D99-C0E1ED1F0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690" y="1125038"/>
            <a:ext cx="3570712" cy="5391305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B9C582-EB8C-C542-9629-C433A5005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92041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– </a:t>
            </a:r>
            <a:r>
              <a:rPr lang="en-US" altLang="zh-CN" sz="3200" b="0" dirty="0" err="1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goexit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B85B8A-39DF-A841-B420-5D1EAE373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28" y="1007655"/>
            <a:ext cx="4529051" cy="56752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FDD3A3-A498-794F-8793-6D7EFE45A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427" y="1007655"/>
            <a:ext cx="3570712" cy="5391305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5C3F19-37AC-5B4B-8725-9183008F4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37785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– </a:t>
            </a:r>
            <a:r>
              <a:rPr lang="en-US" altLang="zh-CN" sz="3200" b="0" dirty="0" err="1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goexit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5" name="chenying0907 11">
            <a:extLst>
              <a:ext uri="{FF2B5EF4-FFF2-40B4-BE49-F238E27FC236}">
                <a16:creationId xmlns:a16="http://schemas.microsoft.com/office/drawing/2014/main" id="{CB8DA836-2ED1-F640-BF70-8121B674884E}"/>
              </a:ext>
            </a:extLst>
          </p:cNvPr>
          <p:cNvGrpSpPr>
            <a:grpSpLocks/>
          </p:cNvGrpSpPr>
          <p:nvPr/>
        </p:nvGrpSpPr>
        <p:grpSpPr bwMode="auto">
          <a:xfrm>
            <a:off x="1192479" y="1688048"/>
            <a:ext cx="3343634" cy="3670040"/>
            <a:chOff x="6502470" y="1193017"/>
            <a:chExt cx="3467440" cy="3807479"/>
          </a:xfrm>
        </p:grpSpPr>
        <p:grpSp>
          <p:nvGrpSpPr>
            <p:cNvPr id="6" name="chenying0907 12">
              <a:extLst>
                <a:ext uri="{FF2B5EF4-FFF2-40B4-BE49-F238E27FC236}">
                  <a16:creationId xmlns:a16="http://schemas.microsoft.com/office/drawing/2014/main" id="{94F1088A-BA8F-F84D-A767-786298F01207}"/>
                </a:ext>
              </a:extLst>
            </p:cNvPr>
            <p:cNvGrpSpPr>
              <a:grpSpLocks/>
            </p:cNvGrpSpPr>
            <p:nvPr/>
          </p:nvGrpSpPr>
          <p:grpSpPr bwMode="auto">
            <a:xfrm rot="-297887">
              <a:off x="7513178" y="1193017"/>
              <a:ext cx="1250297" cy="1304594"/>
              <a:chOff x="3103525" y="996074"/>
              <a:chExt cx="1790434" cy="1868188"/>
            </a:xfrm>
          </p:grpSpPr>
          <p:cxnSp>
            <p:nvCxnSpPr>
              <p:cNvPr id="9" name="直接连接符 14">
                <a:extLst>
                  <a:ext uri="{FF2B5EF4-FFF2-40B4-BE49-F238E27FC236}">
                    <a16:creationId xmlns:a16="http://schemas.microsoft.com/office/drawing/2014/main" id="{3DCD74D9-53EB-EF4F-8A84-090115B1DEE9}"/>
                  </a:ext>
                </a:extLst>
              </p:cNvPr>
              <p:cNvCxnSpPr>
                <a:endCxn id="11" idx="3"/>
              </p:cNvCxnSpPr>
              <p:nvPr/>
            </p:nvCxnSpPr>
            <p:spPr>
              <a:xfrm rot="297887" flipV="1">
                <a:off x="3103298" y="2330272"/>
                <a:ext cx="842209" cy="442491"/>
              </a:xfrm>
              <a:prstGeom prst="line">
                <a:avLst/>
              </a:prstGeom>
              <a:noFill/>
              <a:ln w="9525" cap="flat">
                <a:solidFill>
                  <a:srgbClr val="005188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0" name="直接连接符 15">
                <a:extLst>
                  <a:ext uri="{FF2B5EF4-FFF2-40B4-BE49-F238E27FC236}">
                    <a16:creationId xmlns:a16="http://schemas.microsoft.com/office/drawing/2014/main" id="{AD280D10-EA5C-BA43-92AC-0DF75AA8F50E}"/>
                  </a:ext>
                </a:extLst>
              </p:cNvPr>
              <p:cNvCxnSpPr>
                <a:stCxn id="11" idx="5"/>
              </p:cNvCxnSpPr>
              <p:nvPr/>
            </p:nvCxnSpPr>
            <p:spPr>
              <a:xfrm rot="297887">
                <a:off x="4145266" y="2401567"/>
                <a:ext cx="748293" cy="460676"/>
              </a:xfrm>
              <a:prstGeom prst="line">
                <a:avLst/>
              </a:prstGeom>
              <a:noFill/>
              <a:ln w="9525" cap="flat">
                <a:solidFill>
                  <a:srgbClr val="005188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D7108037-EA13-944F-9C6D-00481E598703}"/>
                  </a:ext>
                </a:extLst>
              </p:cNvPr>
              <p:cNvSpPr/>
              <p:nvPr/>
            </p:nvSpPr>
            <p:spPr>
              <a:xfrm>
                <a:off x="3921666" y="995310"/>
                <a:ext cx="287806" cy="1609333"/>
              </a:xfrm>
              <a:prstGeom prst="ellipse">
                <a:avLst/>
              </a:prstGeom>
              <a:noFill/>
              <a:ln w="12700">
                <a:solidFill>
                  <a:srgbClr val="005188"/>
                </a:solidFill>
              </a:ln>
            </p:spPr>
            <p:txBody>
              <a:bodyPr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300" dirty="0">
                  <a:solidFill>
                    <a:srgbClr val="005188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52BF53-D443-5246-9370-3223A97AC41D}"/>
                </a:ext>
              </a:extLst>
            </p:cNvPr>
            <p:cNvSpPr/>
            <p:nvPr/>
          </p:nvSpPr>
          <p:spPr>
            <a:xfrm>
              <a:off x="6502470" y="2464998"/>
              <a:ext cx="3467440" cy="2535498"/>
            </a:xfrm>
            <a:prstGeom prst="rect">
              <a:avLst/>
            </a:prstGeom>
            <a:noFill/>
            <a:ln>
              <a:solidFill>
                <a:srgbClr val="005188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005188"/>
                </a:solidFill>
                <a:latin typeface="+mn-ea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D7E7C1E1-50CC-0740-B295-9D0F32D8AEC5}"/>
              </a:ext>
            </a:extLst>
          </p:cNvPr>
          <p:cNvSpPr/>
          <p:nvPr/>
        </p:nvSpPr>
        <p:spPr>
          <a:xfrm>
            <a:off x="1409071" y="3474964"/>
            <a:ext cx="2956024" cy="28591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200" dirty="0" err="1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goexit</a:t>
            </a:r>
            <a:r>
              <a:rPr lang="zh-CN" altLang="en-US" sz="120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是哪里注入的？</a:t>
            </a:r>
            <a:endParaRPr lang="en-US" altLang="zh-CN" sz="120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EA9432-D7D1-184A-BF90-2E78C2484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779" y="1635442"/>
            <a:ext cx="6382812" cy="4636841"/>
          </a:xfrm>
          <a:prstGeom prst="rect">
            <a:avLst/>
          </a:prstGeom>
        </p:spPr>
      </p:pic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6AB8BB42-D2BF-6240-917A-EFE20D20C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447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– </a:t>
            </a:r>
            <a:r>
              <a:rPr lang="en-US" altLang="zh-CN" sz="3200" b="0" dirty="0" err="1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goexit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771545-8228-D84C-856D-ABA4D154C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791" y="1530164"/>
            <a:ext cx="3093637" cy="5825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79A84B8-C3F6-0648-B518-F7AD1BFFD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536" y="1530164"/>
            <a:ext cx="3296770" cy="40380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401ACE-5355-0D49-901F-63708E84B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081" y="2612571"/>
            <a:ext cx="6569378" cy="3805150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E33A65-3173-0C4F-BFD9-1DB7512B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0147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– </a:t>
            </a:r>
            <a:r>
              <a:rPr lang="en-US" altLang="zh-CN" sz="3200" b="0" dirty="0" err="1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goexit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D62AE3-281C-2241-B499-A22668902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51" y="2222500"/>
            <a:ext cx="4597400" cy="2413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CC9795-0DE2-EC43-8F6A-B39B4A713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470" y="2120900"/>
            <a:ext cx="4559300" cy="2616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AB90900-5C7A-0B4C-9A14-FBE385F8D992}"/>
              </a:ext>
            </a:extLst>
          </p:cNvPr>
          <p:cNvSpPr txBox="1"/>
          <p:nvPr/>
        </p:nvSpPr>
        <p:spPr>
          <a:xfrm>
            <a:off x="640080" y="5434149"/>
            <a:ext cx="7113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在调用</a:t>
            </a:r>
            <a:r>
              <a:rPr kumimoji="1" lang="en-US" altLang="zh-CN" dirty="0" err="1"/>
              <a:t>newproc</a:t>
            </a:r>
            <a:r>
              <a:rPr kumimoji="1" lang="zh-CN" altLang="en-US" dirty="0"/>
              <a:t>的时候偷偷塞了一个</a:t>
            </a:r>
            <a:r>
              <a:rPr kumimoji="1" lang="en-US" altLang="zh-CN" dirty="0" err="1"/>
              <a:t>goexit</a:t>
            </a:r>
            <a:r>
              <a:rPr kumimoji="1" lang="zh-CN" altLang="en-US" dirty="0"/>
              <a:t>在新创建的</a:t>
            </a:r>
            <a:r>
              <a:rPr kumimoji="1" lang="en-US" altLang="zh-CN" dirty="0"/>
              <a:t>goroutine</a:t>
            </a:r>
            <a:r>
              <a:rPr kumimoji="1" lang="zh-CN" altLang="en-US" dirty="0"/>
              <a:t>的栈顶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A271015-5B9F-2045-A67B-1DFC0D111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4447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"/>
          <p:cNvSpPr txBox="1">
            <a:spLocks/>
          </p:cNvSpPr>
          <p:nvPr/>
        </p:nvSpPr>
        <p:spPr>
          <a:xfrm>
            <a:off x="1192478" y="292682"/>
            <a:ext cx="5574081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汇编指令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-</a:t>
            </a:r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plan9</a:t>
            </a:r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汇编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DA37A2B-5449-F74A-8106-86F337DBC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75" y="3429000"/>
            <a:ext cx="2352680" cy="192749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E4CD134-4D1F-CC44-8A66-4FD297B3CADC}"/>
              </a:ext>
            </a:extLst>
          </p:cNvPr>
          <p:cNvSpPr txBox="1"/>
          <p:nvPr/>
        </p:nvSpPr>
        <p:spPr>
          <a:xfrm>
            <a:off x="1097280" y="16851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操作码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CC8E0D-FF37-1944-A922-2985F3212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380" y="2605804"/>
            <a:ext cx="7422377" cy="7960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813434A-D086-9C42-A3D7-A2953FC51281}"/>
              </a:ext>
            </a:extLst>
          </p:cNvPr>
          <p:cNvSpPr txBox="1"/>
          <p:nvPr/>
        </p:nvSpPr>
        <p:spPr>
          <a:xfrm>
            <a:off x="3979518" y="168510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寄存器名字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D25E0F0-0A66-D041-B4F5-D1F55FB99044}"/>
              </a:ext>
            </a:extLst>
          </p:cNvPr>
          <p:cNvSpPr txBox="1"/>
          <p:nvPr/>
        </p:nvSpPr>
        <p:spPr>
          <a:xfrm>
            <a:off x="1097280" y="25570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操作数宽度</a:t>
            </a:r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CC0813BA-F1A4-1844-84C0-348DB7137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820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– </a:t>
            </a:r>
            <a:r>
              <a:rPr lang="en-US" altLang="zh-CN" sz="3200" b="0" dirty="0" err="1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goexit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F957D1-A369-9444-96CA-FB6480D47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642" y="2399030"/>
            <a:ext cx="9585859" cy="205994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67B0CF-5D90-0A47-94A0-050EDA3B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1515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2737705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阅读源码</a:t>
            </a:r>
          </a:p>
        </p:txBody>
      </p:sp>
      <p:grpSp>
        <p:nvGrpSpPr>
          <p:cNvPr id="19" name="chenying0907 18"/>
          <p:cNvGrpSpPr/>
          <p:nvPr/>
        </p:nvGrpSpPr>
        <p:grpSpPr>
          <a:xfrm>
            <a:off x="1480387" y="2179758"/>
            <a:ext cx="1984612" cy="2113211"/>
            <a:chOff x="1480387" y="2179758"/>
            <a:chExt cx="1984612" cy="2113211"/>
          </a:xfrm>
        </p:grpSpPr>
        <p:sp>
          <p:nvSpPr>
            <p:cNvPr id="4" name="chenying0907 108"/>
            <p:cNvSpPr>
              <a:spLocks noEditPoints="1"/>
            </p:cNvSpPr>
            <p:nvPr/>
          </p:nvSpPr>
          <p:spPr bwMode="auto">
            <a:xfrm>
              <a:off x="1480387" y="2179758"/>
              <a:ext cx="1984612" cy="2113211"/>
            </a:xfrm>
            <a:custGeom>
              <a:avLst/>
              <a:gdLst>
                <a:gd name="T0" fmla="*/ 656 w 983"/>
                <a:gd name="T1" fmla="*/ 80 h 1046"/>
                <a:gd name="T2" fmla="*/ 729 w 983"/>
                <a:gd name="T3" fmla="*/ 67 h 1046"/>
                <a:gd name="T4" fmla="*/ 798 w 983"/>
                <a:gd name="T5" fmla="*/ 260 h 1046"/>
                <a:gd name="T6" fmla="*/ 895 w 983"/>
                <a:gd name="T7" fmla="*/ 601 h 1046"/>
                <a:gd name="T8" fmla="*/ 965 w 983"/>
                <a:gd name="T9" fmla="*/ 773 h 1046"/>
                <a:gd name="T10" fmla="*/ 831 w 983"/>
                <a:gd name="T11" fmla="*/ 833 h 1046"/>
                <a:gd name="T12" fmla="*/ 633 w 983"/>
                <a:gd name="T13" fmla="*/ 882 h 1046"/>
                <a:gd name="T14" fmla="*/ 206 w 983"/>
                <a:gd name="T15" fmla="*/ 1046 h 1046"/>
                <a:gd name="T16" fmla="*/ 164 w 983"/>
                <a:gd name="T17" fmla="*/ 951 h 1046"/>
                <a:gd name="T18" fmla="*/ 102 w 983"/>
                <a:gd name="T19" fmla="*/ 790 h 1046"/>
                <a:gd name="T20" fmla="*/ 49 w 983"/>
                <a:gd name="T21" fmla="*/ 623 h 1046"/>
                <a:gd name="T22" fmla="*/ 16 w 983"/>
                <a:gd name="T23" fmla="*/ 435 h 1046"/>
                <a:gd name="T24" fmla="*/ 131 w 983"/>
                <a:gd name="T25" fmla="*/ 234 h 1046"/>
                <a:gd name="T26" fmla="*/ 363 w 983"/>
                <a:gd name="T27" fmla="*/ 159 h 1046"/>
                <a:gd name="T28" fmla="*/ 394 w 983"/>
                <a:gd name="T29" fmla="*/ 17 h 1046"/>
                <a:gd name="T30" fmla="*/ 519 w 983"/>
                <a:gd name="T31" fmla="*/ 44 h 1046"/>
                <a:gd name="T32" fmla="*/ 463 w 983"/>
                <a:gd name="T33" fmla="*/ 209 h 1046"/>
                <a:gd name="T34" fmla="*/ 547 w 983"/>
                <a:gd name="T35" fmla="*/ 252 h 1046"/>
                <a:gd name="T36" fmla="*/ 509 w 983"/>
                <a:gd name="T37" fmla="*/ 366 h 1046"/>
                <a:gd name="T38" fmla="*/ 435 w 983"/>
                <a:gd name="T39" fmla="*/ 33 h 1046"/>
                <a:gd name="T40" fmla="*/ 529 w 983"/>
                <a:gd name="T41" fmla="*/ 114 h 1046"/>
                <a:gd name="T42" fmla="*/ 485 w 983"/>
                <a:gd name="T43" fmla="*/ 24 h 1046"/>
                <a:gd name="T44" fmla="*/ 382 w 983"/>
                <a:gd name="T45" fmla="*/ 82 h 1046"/>
                <a:gd name="T46" fmla="*/ 455 w 983"/>
                <a:gd name="T47" fmla="*/ 307 h 1046"/>
                <a:gd name="T48" fmla="*/ 561 w 983"/>
                <a:gd name="T49" fmla="*/ 383 h 1046"/>
                <a:gd name="T50" fmla="*/ 572 w 983"/>
                <a:gd name="T51" fmla="*/ 271 h 1046"/>
                <a:gd name="T52" fmla="*/ 501 w 983"/>
                <a:gd name="T53" fmla="*/ 114 h 1046"/>
                <a:gd name="T54" fmla="*/ 470 w 983"/>
                <a:gd name="T55" fmla="*/ 256 h 1046"/>
                <a:gd name="T56" fmla="*/ 501 w 983"/>
                <a:gd name="T57" fmla="*/ 83 h 1046"/>
                <a:gd name="T58" fmla="*/ 423 w 983"/>
                <a:gd name="T59" fmla="*/ 56 h 1046"/>
                <a:gd name="T60" fmla="*/ 424 w 983"/>
                <a:gd name="T61" fmla="*/ 143 h 1046"/>
                <a:gd name="T62" fmla="*/ 501 w 983"/>
                <a:gd name="T63" fmla="*/ 83 h 1046"/>
                <a:gd name="T64" fmla="*/ 637 w 983"/>
                <a:gd name="T65" fmla="*/ 98 h 1046"/>
                <a:gd name="T66" fmla="*/ 566 w 983"/>
                <a:gd name="T67" fmla="*/ 225 h 1046"/>
                <a:gd name="T68" fmla="*/ 520 w 983"/>
                <a:gd name="T69" fmla="*/ 396 h 1046"/>
                <a:gd name="T70" fmla="*/ 362 w 983"/>
                <a:gd name="T71" fmla="*/ 169 h 1046"/>
                <a:gd name="T72" fmla="*/ 219 w 983"/>
                <a:gd name="T73" fmla="*/ 210 h 1046"/>
                <a:gd name="T74" fmla="*/ 16 w 983"/>
                <a:gd name="T75" fmla="*/ 293 h 1046"/>
                <a:gd name="T76" fmla="*/ 72 w 983"/>
                <a:gd name="T77" fmla="*/ 657 h 1046"/>
                <a:gd name="T78" fmla="*/ 161 w 983"/>
                <a:gd name="T79" fmla="*/ 920 h 1046"/>
                <a:gd name="T80" fmla="*/ 642 w 983"/>
                <a:gd name="T81" fmla="*/ 870 h 1046"/>
                <a:gd name="T82" fmla="*/ 916 w 983"/>
                <a:gd name="T83" fmla="*/ 780 h 1046"/>
                <a:gd name="T84" fmla="*/ 897 w 983"/>
                <a:gd name="T85" fmla="*/ 635 h 1046"/>
                <a:gd name="T86" fmla="*/ 799 w 983"/>
                <a:gd name="T87" fmla="*/ 327 h 1046"/>
                <a:gd name="T88" fmla="*/ 759 w 983"/>
                <a:gd name="T89" fmla="*/ 79 h 1046"/>
                <a:gd name="T90" fmla="*/ 546 w 983"/>
                <a:gd name="T91" fmla="*/ 354 h 1046"/>
                <a:gd name="T92" fmla="*/ 458 w 983"/>
                <a:gd name="T93" fmla="*/ 140 h 1046"/>
                <a:gd name="T94" fmla="*/ 488 w 983"/>
                <a:gd name="T95" fmla="*/ 240 h 1046"/>
                <a:gd name="T96" fmla="*/ 484 w 983"/>
                <a:gd name="T97" fmla="*/ 298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3" h="1046">
                  <a:moveTo>
                    <a:pt x="546" y="104"/>
                  </a:moveTo>
                  <a:cubicBezTo>
                    <a:pt x="572" y="99"/>
                    <a:pt x="602" y="89"/>
                    <a:pt x="631" y="82"/>
                  </a:cubicBezTo>
                  <a:cubicBezTo>
                    <a:pt x="639" y="80"/>
                    <a:pt x="648" y="81"/>
                    <a:pt x="656" y="80"/>
                  </a:cubicBezTo>
                  <a:cubicBezTo>
                    <a:pt x="659" y="80"/>
                    <a:pt x="662" y="77"/>
                    <a:pt x="666" y="77"/>
                  </a:cubicBezTo>
                  <a:cubicBezTo>
                    <a:pt x="674" y="75"/>
                    <a:pt x="683" y="78"/>
                    <a:pt x="691" y="77"/>
                  </a:cubicBezTo>
                  <a:cubicBezTo>
                    <a:pt x="702" y="75"/>
                    <a:pt x="717" y="69"/>
                    <a:pt x="729" y="67"/>
                  </a:cubicBezTo>
                  <a:cubicBezTo>
                    <a:pt x="744" y="64"/>
                    <a:pt x="759" y="66"/>
                    <a:pt x="774" y="69"/>
                  </a:cubicBezTo>
                  <a:cubicBezTo>
                    <a:pt x="779" y="98"/>
                    <a:pt x="790" y="145"/>
                    <a:pt x="785" y="168"/>
                  </a:cubicBezTo>
                  <a:cubicBezTo>
                    <a:pt x="790" y="202"/>
                    <a:pt x="788" y="235"/>
                    <a:pt x="798" y="260"/>
                  </a:cubicBezTo>
                  <a:cubicBezTo>
                    <a:pt x="803" y="297"/>
                    <a:pt x="810" y="337"/>
                    <a:pt x="816" y="374"/>
                  </a:cubicBezTo>
                  <a:cubicBezTo>
                    <a:pt x="823" y="413"/>
                    <a:pt x="837" y="447"/>
                    <a:pt x="849" y="480"/>
                  </a:cubicBezTo>
                  <a:cubicBezTo>
                    <a:pt x="864" y="522"/>
                    <a:pt x="877" y="563"/>
                    <a:pt x="895" y="601"/>
                  </a:cubicBezTo>
                  <a:cubicBezTo>
                    <a:pt x="919" y="650"/>
                    <a:pt x="952" y="695"/>
                    <a:pt x="973" y="747"/>
                  </a:cubicBezTo>
                  <a:cubicBezTo>
                    <a:pt x="979" y="752"/>
                    <a:pt x="983" y="759"/>
                    <a:pt x="980" y="765"/>
                  </a:cubicBezTo>
                  <a:cubicBezTo>
                    <a:pt x="978" y="770"/>
                    <a:pt x="971" y="770"/>
                    <a:pt x="965" y="773"/>
                  </a:cubicBezTo>
                  <a:cubicBezTo>
                    <a:pt x="956" y="777"/>
                    <a:pt x="945" y="785"/>
                    <a:pt x="932" y="789"/>
                  </a:cubicBezTo>
                  <a:cubicBezTo>
                    <a:pt x="908" y="797"/>
                    <a:pt x="883" y="808"/>
                    <a:pt x="865" y="818"/>
                  </a:cubicBezTo>
                  <a:cubicBezTo>
                    <a:pt x="856" y="823"/>
                    <a:pt x="839" y="825"/>
                    <a:pt x="831" y="833"/>
                  </a:cubicBezTo>
                  <a:cubicBezTo>
                    <a:pt x="789" y="838"/>
                    <a:pt x="729" y="860"/>
                    <a:pt x="681" y="871"/>
                  </a:cubicBezTo>
                  <a:cubicBezTo>
                    <a:pt x="677" y="871"/>
                    <a:pt x="678" y="875"/>
                    <a:pt x="676" y="876"/>
                  </a:cubicBezTo>
                  <a:cubicBezTo>
                    <a:pt x="662" y="874"/>
                    <a:pt x="648" y="880"/>
                    <a:pt x="633" y="882"/>
                  </a:cubicBezTo>
                  <a:cubicBezTo>
                    <a:pt x="566" y="894"/>
                    <a:pt x="496" y="902"/>
                    <a:pt x="433" y="930"/>
                  </a:cubicBezTo>
                  <a:cubicBezTo>
                    <a:pt x="390" y="949"/>
                    <a:pt x="345" y="963"/>
                    <a:pt x="307" y="982"/>
                  </a:cubicBezTo>
                  <a:cubicBezTo>
                    <a:pt x="269" y="1001"/>
                    <a:pt x="238" y="1027"/>
                    <a:pt x="206" y="1046"/>
                  </a:cubicBezTo>
                  <a:cubicBezTo>
                    <a:pt x="199" y="1037"/>
                    <a:pt x="196" y="1025"/>
                    <a:pt x="191" y="1014"/>
                  </a:cubicBezTo>
                  <a:cubicBezTo>
                    <a:pt x="185" y="1001"/>
                    <a:pt x="177" y="986"/>
                    <a:pt x="170" y="971"/>
                  </a:cubicBezTo>
                  <a:cubicBezTo>
                    <a:pt x="167" y="965"/>
                    <a:pt x="166" y="957"/>
                    <a:pt x="164" y="951"/>
                  </a:cubicBezTo>
                  <a:cubicBezTo>
                    <a:pt x="147" y="910"/>
                    <a:pt x="130" y="866"/>
                    <a:pt x="112" y="821"/>
                  </a:cubicBezTo>
                  <a:cubicBezTo>
                    <a:pt x="109" y="815"/>
                    <a:pt x="105" y="809"/>
                    <a:pt x="103" y="804"/>
                  </a:cubicBezTo>
                  <a:cubicBezTo>
                    <a:pt x="102" y="800"/>
                    <a:pt x="103" y="794"/>
                    <a:pt x="102" y="790"/>
                  </a:cubicBezTo>
                  <a:cubicBezTo>
                    <a:pt x="93" y="762"/>
                    <a:pt x="82" y="730"/>
                    <a:pt x="73" y="699"/>
                  </a:cubicBezTo>
                  <a:cubicBezTo>
                    <a:pt x="68" y="683"/>
                    <a:pt x="63" y="666"/>
                    <a:pt x="58" y="650"/>
                  </a:cubicBezTo>
                  <a:cubicBezTo>
                    <a:pt x="55" y="641"/>
                    <a:pt x="51" y="632"/>
                    <a:pt x="49" y="623"/>
                  </a:cubicBezTo>
                  <a:cubicBezTo>
                    <a:pt x="47" y="613"/>
                    <a:pt x="48" y="603"/>
                    <a:pt x="46" y="592"/>
                  </a:cubicBezTo>
                  <a:cubicBezTo>
                    <a:pt x="40" y="559"/>
                    <a:pt x="29" y="526"/>
                    <a:pt x="23" y="491"/>
                  </a:cubicBezTo>
                  <a:cubicBezTo>
                    <a:pt x="20" y="473"/>
                    <a:pt x="18" y="455"/>
                    <a:pt x="16" y="435"/>
                  </a:cubicBezTo>
                  <a:cubicBezTo>
                    <a:pt x="11" y="404"/>
                    <a:pt x="8" y="374"/>
                    <a:pt x="7" y="343"/>
                  </a:cubicBezTo>
                  <a:cubicBezTo>
                    <a:pt x="6" y="324"/>
                    <a:pt x="0" y="305"/>
                    <a:pt x="4" y="288"/>
                  </a:cubicBezTo>
                  <a:cubicBezTo>
                    <a:pt x="42" y="272"/>
                    <a:pt x="83" y="247"/>
                    <a:pt x="131" y="234"/>
                  </a:cubicBezTo>
                  <a:cubicBezTo>
                    <a:pt x="140" y="228"/>
                    <a:pt x="154" y="222"/>
                    <a:pt x="164" y="221"/>
                  </a:cubicBezTo>
                  <a:cubicBezTo>
                    <a:pt x="194" y="205"/>
                    <a:pt x="231" y="196"/>
                    <a:pt x="267" y="186"/>
                  </a:cubicBezTo>
                  <a:cubicBezTo>
                    <a:pt x="300" y="178"/>
                    <a:pt x="334" y="161"/>
                    <a:pt x="363" y="159"/>
                  </a:cubicBezTo>
                  <a:cubicBezTo>
                    <a:pt x="371" y="154"/>
                    <a:pt x="382" y="151"/>
                    <a:pt x="393" y="149"/>
                  </a:cubicBezTo>
                  <a:cubicBezTo>
                    <a:pt x="388" y="129"/>
                    <a:pt x="371" y="101"/>
                    <a:pt x="369" y="79"/>
                  </a:cubicBezTo>
                  <a:cubicBezTo>
                    <a:pt x="367" y="54"/>
                    <a:pt x="382" y="37"/>
                    <a:pt x="394" y="17"/>
                  </a:cubicBezTo>
                  <a:cubicBezTo>
                    <a:pt x="408" y="16"/>
                    <a:pt x="422" y="4"/>
                    <a:pt x="439" y="2"/>
                  </a:cubicBezTo>
                  <a:cubicBezTo>
                    <a:pt x="460" y="0"/>
                    <a:pt x="474" y="7"/>
                    <a:pt x="493" y="14"/>
                  </a:cubicBezTo>
                  <a:cubicBezTo>
                    <a:pt x="499" y="26"/>
                    <a:pt x="511" y="33"/>
                    <a:pt x="519" y="44"/>
                  </a:cubicBezTo>
                  <a:cubicBezTo>
                    <a:pt x="530" y="62"/>
                    <a:pt x="533" y="86"/>
                    <a:pt x="546" y="104"/>
                  </a:cubicBezTo>
                  <a:close/>
                  <a:moveTo>
                    <a:pt x="483" y="254"/>
                  </a:moveTo>
                  <a:cubicBezTo>
                    <a:pt x="476" y="241"/>
                    <a:pt x="469" y="224"/>
                    <a:pt x="463" y="209"/>
                  </a:cubicBezTo>
                  <a:cubicBezTo>
                    <a:pt x="453" y="186"/>
                    <a:pt x="445" y="162"/>
                    <a:pt x="447" y="137"/>
                  </a:cubicBezTo>
                  <a:cubicBezTo>
                    <a:pt x="455" y="124"/>
                    <a:pt x="469" y="121"/>
                    <a:pt x="488" y="125"/>
                  </a:cubicBezTo>
                  <a:cubicBezTo>
                    <a:pt x="509" y="154"/>
                    <a:pt x="533" y="211"/>
                    <a:pt x="547" y="252"/>
                  </a:cubicBezTo>
                  <a:cubicBezTo>
                    <a:pt x="558" y="282"/>
                    <a:pt x="583" y="334"/>
                    <a:pt x="562" y="357"/>
                  </a:cubicBezTo>
                  <a:cubicBezTo>
                    <a:pt x="560" y="359"/>
                    <a:pt x="547" y="371"/>
                    <a:pt x="540" y="372"/>
                  </a:cubicBezTo>
                  <a:cubicBezTo>
                    <a:pt x="532" y="373"/>
                    <a:pt x="514" y="370"/>
                    <a:pt x="509" y="366"/>
                  </a:cubicBezTo>
                  <a:cubicBezTo>
                    <a:pt x="503" y="362"/>
                    <a:pt x="503" y="353"/>
                    <a:pt x="498" y="349"/>
                  </a:cubicBezTo>
                  <a:cubicBezTo>
                    <a:pt x="457" y="259"/>
                    <a:pt x="412" y="180"/>
                    <a:pt x="397" y="64"/>
                  </a:cubicBezTo>
                  <a:cubicBezTo>
                    <a:pt x="405" y="49"/>
                    <a:pt x="420" y="41"/>
                    <a:pt x="435" y="33"/>
                  </a:cubicBezTo>
                  <a:cubicBezTo>
                    <a:pt x="454" y="31"/>
                    <a:pt x="470" y="39"/>
                    <a:pt x="485" y="44"/>
                  </a:cubicBezTo>
                  <a:cubicBezTo>
                    <a:pt x="494" y="58"/>
                    <a:pt x="506" y="69"/>
                    <a:pt x="514" y="84"/>
                  </a:cubicBezTo>
                  <a:cubicBezTo>
                    <a:pt x="519" y="94"/>
                    <a:pt x="520" y="107"/>
                    <a:pt x="529" y="114"/>
                  </a:cubicBezTo>
                  <a:cubicBezTo>
                    <a:pt x="530" y="110"/>
                    <a:pt x="532" y="114"/>
                    <a:pt x="534" y="112"/>
                  </a:cubicBezTo>
                  <a:cubicBezTo>
                    <a:pt x="529" y="83"/>
                    <a:pt x="515" y="64"/>
                    <a:pt x="501" y="39"/>
                  </a:cubicBezTo>
                  <a:cubicBezTo>
                    <a:pt x="495" y="36"/>
                    <a:pt x="489" y="31"/>
                    <a:pt x="485" y="24"/>
                  </a:cubicBezTo>
                  <a:cubicBezTo>
                    <a:pt x="475" y="20"/>
                    <a:pt x="460" y="12"/>
                    <a:pt x="443" y="14"/>
                  </a:cubicBezTo>
                  <a:cubicBezTo>
                    <a:pt x="430" y="16"/>
                    <a:pt x="415" y="23"/>
                    <a:pt x="400" y="28"/>
                  </a:cubicBezTo>
                  <a:cubicBezTo>
                    <a:pt x="387" y="40"/>
                    <a:pt x="377" y="59"/>
                    <a:pt x="382" y="82"/>
                  </a:cubicBezTo>
                  <a:cubicBezTo>
                    <a:pt x="391" y="102"/>
                    <a:pt x="395" y="127"/>
                    <a:pt x="404" y="148"/>
                  </a:cubicBezTo>
                  <a:cubicBezTo>
                    <a:pt x="407" y="170"/>
                    <a:pt x="416" y="183"/>
                    <a:pt x="417" y="201"/>
                  </a:cubicBezTo>
                  <a:cubicBezTo>
                    <a:pt x="432" y="236"/>
                    <a:pt x="440" y="274"/>
                    <a:pt x="455" y="307"/>
                  </a:cubicBezTo>
                  <a:cubicBezTo>
                    <a:pt x="467" y="334"/>
                    <a:pt x="485" y="365"/>
                    <a:pt x="505" y="382"/>
                  </a:cubicBezTo>
                  <a:cubicBezTo>
                    <a:pt x="514" y="382"/>
                    <a:pt x="520" y="387"/>
                    <a:pt x="530" y="388"/>
                  </a:cubicBezTo>
                  <a:cubicBezTo>
                    <a:pt x="538" y="384"/>
                    <a:pt x="554" y="385"/>
                    <a:pt x="561" y="383"/>
                  </a:cubicBezTo>
                  <a:cubicBezTo>
                    <a:pt x="562" y="378"/>
                    <a:pt x="569" y="376"/>
                    <a:pt x="575" y="373"/>
                  </a:cubicBezTo>
                  <a:cubicBezTo>
                    <a:pt x="592" y="351"/>
                    <a:pt x="583" y="321"/>
                    <a:pt x="576" y="293"/>
                  </a:cubicBezTo>
                  <a:cubicBezTo>
                    <a:pt x="574" y="285"/>
                    <a:pt x="575" y="278"/>
                    <a:pt x="572" y="271"/>
                  </a:cubicBezTo>
                  <a:cubicBezTo>
                    <a:pt x="562" y="240"/>
                    <a:pt x="546" y="205"/>
                    <a:pt x="536" y="181"/>
                  </a:cubicBezTo>
                  <a:cubicBezTo>
                    <a:pt x="529" y="163"/>
                    <a:pt x="520" y="146"/>
                    <a:pt x="511" y="132"/>
                  </a:cubicBezTo>
                  <a:cubicBezTo>
                    <a:pt x="508" y="125"/>
                    <a:pt x="504" y="117"/>
                    <a:pt x="501" y="114"/>
                  </a:cubicBezTo>
                  <a:cubicBezTo>
                    <a:pt x="482" y="93"/>
                    <a:pt x="450" y="108"/>
                    <a:pt x="434" y="125"/>
                  </a:cubicBezTo>
                  <a:cubicBezTo>
                    <a:pt x="425" y="160"/>
                    <a:pt x="440" y="190"/>
                    <a:pt x="452" y="220"/>
                  </a:cubicBezTo>
                  <a:cubicBezTo>
                    <a:pt x="456" y="232"/>
                    <a:pt x="463" y="245"/>
                    <a:pt x="470" y="256"/>
                  </a:cubicBezTo>
                  <a:cubicBezTo>
                    <a:pt x="477" y="267"/>
                    <a:pt x="482" y="285"/>
                    <a:pt x="494" y="283"/>
                  </a:cubicBezTo>
                  <a:cubicBezTo>
                    <a:pt x="498" y="274"/>
                    <a:pt x="488" y="264"/>
                    <a:pt x="483" y="254"/>
                  </a:cubicBezTo>
                  <a:close/>
                  <a:moveTo>
                    <a:pt x="501" y="83"/>
                  </a:moveTo>
                  <a:cubicBezTo>
                    <a:pt x="496" y="73"/>
                    <a:pt x="485" y="58"/>
                    <a:pt x="478" y="53"/>
                  </a:cubicBezTo>
                  <a:cubicBezTo>
                    <a:pt x="468" y="47"/>
                    <a:pt x="448" y="41"/>
                    <a:pt x="438" y="44"/>
                  </a:cubicBezTo>
                  <a:cubicBezTo>
                    <a:pt x="432" y="46"/>
                    <a:pt x="428" y="53"/>
                    <a:pt x="423" y="56"/>
                  </a:cubicBezTo>
                  <a:cubicBezTo>
                    <a:pt x="417" y="59"/>
                    <a:pt x="409" y="60"/>
                    <a:pt x="407" y="68"/>
                  </a:cubicBezTo>
                  <a:cubicBezTo>
                    <a:pt x="405" y="75"/>
                    <a:pt x="407" y="88"/>
                    <a:pt x="408" y="94"/>
                  </a:cubicBezTo>
                  <a:cubicBezTo>
                    <a:pt x="411" y="111"/>
                    <a:pt x="419" y="129"/>
                    <a:pt x="424" y="143"/>
                  </a:cubicBezTo>
                  <a:cubicBezTo>
                    <a:pt x="422" y="113"/>
                    <a:pt x="451" y="96"/>
                    <a:pt x="475" y="95"/>
                  </a:cubicBezTo>
                  <a:cubicBezTo>
                    <a:pt x="492" y="95"/>
                    <a:pt x="502" y="107"/>
                    <a:pt x="513" y="114"/>
                  </a:cubicBezTo>
                  <a:cubicBezTo>
                    <a:pt x="508" y="101"/>
                    <a:pt x="509" y="95"/>
                    <a:pt x="501" y="83"/>
                  </a:cubicBezTo>
                  <a:close/>
                  <a:moveTo>
                    <a:pt x="724" y="83"/>
                  </a:moveTo>
                  <a:cubicBezTo>
                    <a:pt x="712" y="89"/>
                    <a:pt x="695" y="86"/>
                    <a:pt x="679" y="88"/>
                  </a:cubicBezTo>
                  <a:cubicBezTo>
                    <a:pt x="664" y="90"/>
                    <a:pt x="649" y="97"/>
                    <a:pt x="637" y="98"/>
                  </a:cubicBezTo>
                  <a:cubicBezTo>
                    <a:pt x="630" y="99"/>
                    <a:pt x="624" y="97"/>
                    <a:pt x="617" y="98"/>
                  </a:cubicBezTo>
                  <a:cubicBezTo>
                    <a:pt x="583" y="104"/>
                    <a:pt x="554" y="118"/>
                    <a:pt x="520" y="127"/>
                  </a:cubicBezTo>
                  <a:cubicBezTo>
                    <a:pt x="537" y="150"/>
                    <a:pt x="551" y="192"/>
                    <a:pt x="566" y="225"/>
                  </a:cubicBezTo>
                  <a:cubicBezTo>
                    <a:pt x="578" y="275"/>
                    <a:pt x="609" y="334"/>
                    <a:pt x="590" y="381"/>
                  </a:cubicBezTo>
                  <a:cubicBezTo>
                    <a:pt x="575" y="393"/>
                    <a:pt x="552" y="393"/>
                    <a:pt x="531" y="401"/>
                  </a:cubicBezTo>
                  <a:cubicBezTo>
                    <a:pt x="528" y="399"/>
                    <a:pt x="523" y="398"/>
                    <a:pt x="520" y="396"/>
                  </a:cubicBezTo>
                  <a:cubicBezTo>
                    <a:pt x="493" y="395"/>
                    <a:pt x="479" y="372"/>
                    <a:pt x="469" y="353"/>
                  </a:cubicBezTo>
                  <a:cubicBezTo>
                    <a:pt x="438" y="297"/>
                    <a:pt x="413" y="219"/>
                    <a:pt x="397" y="159"/>
                  </a:cubicBezTo>
                  <a:cubicBezTo>
                    <a:pt x="384" y="161"/>
                    <a:pt x="372" y="166"/>
                    <a:pt x="362" y="169"/>
                  </a:cubicBezTo>
                  <a:cubicBezTo>
                    <a:pt x="344" y="174"/>
                    <a:pt x="333" y="178"/>
                    <a:pt x="320" y="181"/>
                  </a:cubicBezTo>
                  <a:cubicBezTo>
                    <a:pt x="308" y="184"/>
                    <a:pt x="297" y="189"/>
                    <a:pt x="286" y="193"/>
                  </a:cubicBezTo>
                  <a:cubicBezTo>
                    <a:pt x="264" y="200"/>
                    <a:pt x="241" y="203"/>
                    <a:pt x="219" y="210"/>
                  </a:cubicBezTo>
                  <a:cubicBezTo>
                    <a:pt x="205" y="214"/>
                    <a:pt x="192" y="222"/>
                    <a:pt x="179" y="227"/>
                  </a:cubicBezTo>
                  <a:cubicBezTo>
                    <a:pt x="143" y="241"/>
                    <a:pt x="107" y="251"/>
                    <a:pt x="72" y="270"/>
                  </a:cubicBezTo>
                  <a:cubicBezTo>
                    <a:pt x="52" y="271"/>
                    <a:pt x="37" y="289"/>
                    <a:pt x="16" y="293"/>
                  </a:cubicBezTo>
                  <a:cubicBezTo>
                    <a:pt x="15" y="350"/>
                    <a:pt x="20" y="408"/>
                    <a:pt x="31" y="472"/>
                  </a:cubicBezTo>
                  <a:cubicBezTo>
                    <a:pt x="35" y="496"/>
                    <a:pt x="46" y="519"/>
                    <a:pt x="49" y="545"/>
                  </a:cubicBezTo>
                  <a:cubicBezTo>
                    <a:pt x="54" y="583"/>
                    <a:pt x="61" y="620"/>
                    <a:pt x="72" y="657"/>
                  </a:cubicBezTo>
                  <a:cubicBezTo>
                    <a:pt x="83" y="695"/>
                    <a:pt x="90" y="734"/>
                    <a:pt x="102" y="769"/>
                  </a:cubicBezTo>
                  <a:cubicBezTo>
                    <a:pt x="111" y="798"/>
                    <a:pt x="123" y="827"/>
                    <a:pt x="134" y="853"/>
                  </a:cubicBezTo>
                  <a:cubicBezTo>
                    <a:pt x="144" y="877"/>
                    <a:pt x="153" y="898"/>
                    <a:pt x="161" y="920"/>
                  </a:cubicBezTo>
                  <a:cubicBezTo>
                    <a:pt x="176" y="960"/>
                    <a:pt x="192" y="1000"/>
                    <a:pt x="212" y="1033"/>
                  </a:cubicBezTo>
                  <a:cubicBezTo>
                    <a:pt x="268" y="984"/>
                    <a:pt x="343" y="959"/>
                    <a:pt x="409" y="930"/>
                  </a:cubicBezTo>
                  <a:cubicBezTo>
                    <a:pt x="480" y="899"/>
                    <a:pt x="564" y="889"/>
                    <a:pt x="642" y="870"/>
                  </a:cubicBezTo>
                  <a:cubicBezTo>
                    <a:pt x="678" y="861"/>
                    <a:pt x="705" y="852"/>
                    <a:pt x="735" y="843"/>
                  </a:cubicBezTo>
                  <a:cubicBezTo>
                    <a:pt x="767" y="833"/>
                    <a:pt x="800" y="826"/>
                    <a:pt x="830" y="814"/>
                  </a:cubicBezTo>
                  <a:cubicBezTo>
                    <a:pt x="860" y="803"/>
                    <a:pt x="887" y="788"/>
                    <a:pt x="916" y="780"/>
                  </a:cubicBezTo>
                  <a:cubicBezTo>
                    <a:pt x="927" y="768"/>
                    <a:pt x="951" y="764"/>
                    <a:pt x="965" y="757"/>
                  </a:cubicBezTo>
                  <a:cubicBezTo>
                    <a:pt x="960" y="735"/>
                    <a:pt x="944" y="721"/>
                    <a:pt x="933" y="702"/>
                  </a:cubicBezTo>
                  <a:cubicBezTo>
                    <a:pt x="921" y="678"/>
                    <a:pt x="907" y="657"/>
                    <a:pt x="897" y="635"/>
                  </a:cubicBezTo>
                  <a:cubicBezTo>
                    <a:pt x="875" y="584"/>
                    <a:pt x="854" y="535"/>
                    <a:pt x="838" y="483"/>
                  </a:cubicBezTo>
                  <a:cubicBezTo>
                    <a:pt x="830" y="459"/>
                    <a:pt x="820" y="436"/>
                    <a:pt x="814" y="412"/>
                  </a:cubicBezTo>
                  <a:cubicBezTo>
                    <a:pt x="807" y="385"/>
                    <a:pt x="804" y="356"/>
                    <a:pt x="799" y="327"/>
                  </a:cubicBezTo>
                  <a:cubicBezTo>
                    <a:pt x="795" y="301"/>
                    <a:pt x="788" y="274"/>
                    <a:pt x="783" y="246"/>
                  </a:cubicBezTo>
                  <a:cubicBezTo>
                    <a:pt x="772" y="189"/>
                    <a:pt x="780" y="133"/>
                    <a:pt x="762" y="79"/>
                  </a:cubicBezTo>
                  <a:cubicBezTo>
                    <a:pt x="761" y="79"/>
                    <a:pt x="760" y="79"/>
                    <a:pt x="759" y="79"/>
                  </a:cubicBezTo>
                  <a:cubicBezTo>
                    <a:pt x="741" y="81"/>
                    <a:pt x="738" y="86"/>
                    <a:pt x="724" y="83"/>
                  </a:cubicBezTo>
                  <a:close/>
                  <a:moveTo>
                    <a:pt x="527" y="362"/>
                  </a:moveTo>
                  <a:cubicBezTo>
                    <a:pt x="534" y="363"/>
                    <a:pt x="547" y="357"/>
                    <a:pt x="546" y="354"/>
                  </a:cubicBezTo>
                  <a:cubicBezTo>
                    <a:pt x="558" y="347"/>
                    <a:pt x="560" y="329"/>
                    <a:pt x="559" y="315"/>
                  </a:cubicBezTo>
                  <a:cubicBezTo>
                    <a:pt x="533" y="254"/>
                    <a:pt x="517" y="185"/>
                    <a:pt x="481" y="137"/>
                  </a:cubicBezTo>
                  <a:cubicBezTo>
                    <a:pt x="469" y="135"/>
                    <a:pt x="462" y="133"/>
                    <a:pt x="458" y="140"/>
                  </a:cubicBezTo>
                  <a:cubicBezTo>
                    <a:pt x="462" y="140"/>
                    <a:pt x="458" y="141"/>
                    <a:pt x="458" y="141"/>
                  </a:cubicBezTo>
                  <a:cubicBezTo>
                    <a:pt x="453" y="175"/>
                    <a:pt x="471" y="193"/>
                    <a:pt x="479" y="219"/>
                  </a:cubicBezTo>
                  <a:cubicBezTo>
                    <a:pt x="482" y="229"/>
                    <a:pt x="485" y="232"/>
                    <a:pt x="488" y="240"/>
                  </a:cubicBezTo>
                  <a:cubicBezTo>
                    <a:pt x="489" y="243"/>
                    <a:pt x="489" y="247"/>
                    <a:pt x="490" y="250"/>
                  </a:cubicBezTo>
                  <a:cubicBezTo>
                    <a:pt x="498" y="266"/>
                    <a:pt x="521" y="279"/>
                    <a:pt x="503" y="295"/>
                  </a:cubicBezTo>
                  <a:cubicBezTo>
                    <a:pt x="498" y="293"/>
                    <a:pt x="490" y="297"/>
                    <a:pt x="484" y="298"/>
                  </a:cubicBezTo>
                  <a:cubicBezTo>
                    <a:pt x="496" y="315"/>
                    <a:pt x="505" y="359"/>
                    <a:pt x="527" y="362"/>
                  </a:cubicBezTo>
                  <a:close/>
                </a:path>
              </a:pathLst>
            </a:custGeom>
            <a:solidFill>
              <a:srgbClr val="005188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5188"/>
                </a:solidFill>
              </a:endParaRPr>
            </a:p>
          </p:txBody>
        </p:sp>
        <p:sp>
          <p:nvSpPr>
            <p:cNvPr id="7" name="TextBox 12"/>
            <p:cNvSpPr txBox="1"/>
            <p:nvPr/>
          </p:nvSpPr>
          <p:spPr>
            <a:xfrm>
              <a:off x="2216549" y="2984620"/>
              <a:ext cx="7395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srgbClr val="005188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一</a:t>
              </a:r>
            </a:p>
          </p:txBody>
        </p:sp>
      </p:grpSp>
      <p:grpSp>
        <p:nvGrpSpPr>
          <p:cNvPr id="20" name="chenying0907 19"/>
          <p:cNvGrpSpPr/>
          <p:nvPr/>
        </p:nvGrpSpPr>
        <p:grpSpPr>
          <a:xfrm>
            <a:off x="4918371" y="2179758"/>
            <a:ext cx="1984612" cy="2113211"/>
            <a:chOff x="4918371" y="2179758"/>
            <a:chExt cx="1984612" cy="2113211"/>
          </a:xfrm>
        </p:grpSpPr>
        <p:sp>
          <p:nvSpPr>
            <p:cNvPr id="5" name="chenying0907 108"/>
            <p:cNvSpPr>
              <a:spLocks noEditPoints="1"/>
            </p:cNvSpPr>
            <p:nvPr/>
          </p:nvSpPr>
          <p:spPr bwMode="auto">
            <a:xfrm>
              <a:off x="4918371" y="2179758"/>
              <a:ext cx="1984612" cy="2113211"/>
            </a:xfrm>
            <a:custGeom>
              <a:avLst/>
              <a:gdLst>
                <a:gd name="T0" fmla="*/ 656 w 983"/>
                <a:gd name="T1" fmla="*/ 80 h 1046"/>
                <a:gd name="T2" fmla="*/ 729 w 983"/>
                <a:gd name="T3" fmla="*/ 67 h 1046"/>
                <a:gd name="T4" fmla="*/ 798 w 983"/>
                <a:gd name="T5" fmla="*/ 260 h 1046"/>
                <a:gd name="T6" fmla="*/ 895 w 983"/>
                <a:gd name="T7" fmla="*/ 601 h 1046"/>
                <a:gd name="T8" fmla="*/ 965 w 983"/>
                <a:gd name="T9" fmla="*/ 773 h 1046"/>
                <a:gd name="T10" fmla="*/ 831 w 983"/>
                <a:gd name="T11" fmla="*/ 833 h 1046"/>
                <a:gd name="T12" fmla="*/ 633 w 983"/>
                <a:gd name="T13" fmla="*/ 882 h 1046"/>
                <a:gd name="T14" fmla="*/ 206 w 983"/>
                <a:gd name="T15" fmla="*/ 1046 h 1046"/>
                <a:gd name="T16" fmla="*/ 164 w 983"/>
                <a:gd name="T17" fmla="*/ 951 h 1046"/>
                <a:gd name="T18" fmla="*/ 102 w 983"/>
                <a:gd name="T19" fmla="*/ 790 h 1046"/>
                <a:gd name="T20" fmla="*/ 49 w 983"/>
                <a:gd name="T21" fmla="*/ 623 h 1046"/>
                <a:gd name="T22" fmla="*/ 16 w 983"/>
                <a:gd name="T23" fmla="*/ 435 h 1046"/>
                <a:gd name="T24" fmla="*/ 131 w 983"/>
                <a:gd name="T25" fmla="*/ 234 h 1046"/>
                <a:gd name="T26" fmla="*/ 363 w 983"/>
                <a:gd name="T27" fmla="*/ 159 h 1046"/>
                <a:gd name="T28" fmla="*/ 394 w 983"/>
                <a:gd name="T29" fmla="*/ 17 h 1046"/>
                <a:gd name="T30" fmla="*/ 519 w 983"/>
                <a:gd name="T31" fmla="*/ 44 h 1046"/>
                <a:gd name="T32" fmla="*/ 463 w 983"/>
                <a:gd name="T33" fmla="*/ 209 h 1046"/>
                <a:gd name="T34" fmla="*/ 547 w 983"/>
                <a:gd name="T35" fmla="*/ 252 h 1046"/>
                <a:gd name="T36" fmla="*/ 509 w 983"/>
                <a:gd name="T37" fmla="*/ 366 h 1046"/>
                <a:gd name="T38" fmla="*/ 435 w 983"/>
                <a:gd name="T39" fmla="*/ 33 h 1046"/>
                <a:gd name="T40" fmla="*/ 529 w 983"/>
                <a:gd name="T41" fmla="*/ 114 h 1046"/>
                <a:gd name="T42" fmla="*/ 485 w 983"/>
                <a:gd name="T43" fmla="*/ 24 h 1046"/>
                <a:gd name="T44" fmla="*/ 382 w 983"/>
                <a:gd name="T45" fmla="*/ 82 h 1046"/>
                <a:gd name="T46" fmla="*/ 455 w 983"/>
                <a:gd name="T47" fmla="*/ 307 h 1046"/>
                <a:gd name="T48" fmla="*/ 561 w 983"/>
                <a:gd name="T49" fmla="*/ 383 h 1046"/>
                <a:gd name="T50" fmla="*/ 572 w 983"/>
                <a:gd name="T51" fmla="*/ 271 h 1046"/>
                <a:gd name="T52" fmla="*/ 501 w 983"/>
                <a:gd name="T53" fmla="*/ 114 h 1046"/>
                <a:gd name="T54" fmla="*/ 470 w 983"/>
                <a:gd name="T55" fmla="*/ 256 h 1046"/>
                <a:gd name="T56" fmla="*/ 501 w 983"/>
                <a:gd name="T57" fmla="*/ 83 h 1046"/>
                <a:gd name="T58" fmla="*/ 423 w 983"/>
                <a:gd name="T59" fmla="*/ 56 h 1046"/>
                <a:gd name="T60" fmla="*/ 424 w 983"/>
                <a:gd name="T61" fmla="*/ 143 h 1046"/>
                <a:gd name="T62" fmla="*/ 501 w 983"/>
                <a:gd name="T63" fmla="*/ 83 h 1046"/>
                <a:gd name="T64" fmla="*/ 637 w 983"/>
                <a:gd name="T65" fmla="*/ 98 h 1046"/>
                <a:gd name="T66" fmla="*/ 566 w 983"/>
                <a:gd name="T67" fmla="*/ 225 h 1046"/>
                <a:gd name="T68" fmla="*/ 520 w 983"/>
                <a:gd name="T69" fmla="*/ 396 h 1046"/>
                <a:gd name="T70" fmla="*/ 362 w 983"/>
                <a:gd name="T71" fmla="*/ 169 h 1046"/>
                <a:gd name="T72" fmla="*/ 219 w 983"/>
                <a:gd name="T73" fmla="*/ 210 h 1046"/>
                <a:gd name="T74" fmla="*/ 16 w 983"/>
                <a:gd name="T75" fmla="*/ 293 h 1046"/>
                <a:gd name="T76" fmla="*/ 72 w 983"/>
                <a:gd name="T77" fmla="*/ 657 h 1046"/>
                <a:gd name="T78" fmla="*/ 161 w 983"/>
                <a:gd name="T79" fmla="*/ 920 h 1046"/>
                <a:gd name="T80" fmla="*/ 642 w 983"/>
                <a:gd name="T81" fmla="*/ 870 h 1046"/>
                <a:gd name="T82" fmla="*/ 916 w 983"/>
                <a:gd name="T83" fmla="*/ 780 h 1046"/>
                <a:gd name="T84" fmla="*/ 897 w 983"/>
                <a:gd name="T85" fmla="*/ 635 h 1046"/>
                <a:gd name="T86" fmla="*/ 799 w 983"/>
                <a:gd name="T87" fmla="*/ 327 h 1046"/>
                <a:gd name="T88" fmla="*/ 759 w 983"/>
                <a:gd name="T89" fmla="*/ 79 h 1046"/>
                <a:gd name="T90" fmla="*/ 546 w 983"/>
                <a:gd name="T91" fmla="*/ 354 h 1046"/>
                <a:gd name="T92" fmla="*/ 458 w 983"/>
                <a:gd name="T93" fmla="*/ 140 h 1046"/>
                <a:gd name="T94" fmla="*/ 488 w 983"/>
                <a:gd name="T95" fmla="*/ 240 h 1046"/>
                <a:gd name="T96" fmla="*/ 484 w 983"/>
                <a:gd name="T97" fmla="*/ 298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3" h="1046">
                  <a:moveTo>
                    <a:pt x="546" y="104"/>
                  </a:moveTo>
                  <a:cubicBezTo>
                    <a:pt x="572" y="99"/>
                    <a:pt x="602" y="89"/>
                    <a:pt x="631" y="82"/>
                  </a:cubicBezTo>
                  <a:cubicBezTo>
                    <a:pt x="639" y="80"/>
                    <a:pt x="648" y="81"/>
                    <a:pt x="656" y="80"/>
                  </a:cubicBezTo>
                  <a:cubicBezTo>
                    <a:pt x="659" y="80"/>
                    <a:pt x="662" y="77"/>
                    <a:pt x="666" y="77"/>
                  </a:cubicBezTo>
                  <a:cubicBezTo>
                    <a:pt x="674" y="75"/>
                    <a:pt x="683" y="78"/>
                    <a:pt x="691" y="77"/>
                  </a:cubicBezTo>
                  <a:cubicBezTo>
                    <a:pt x="702" y="75"/>
                    <a:pt x="717" y="69"/>
                    <a:pt x="729" y="67"/>
                  </a:cubicBezTo>
                  <a:cubicBezTo>
                    <a:pt x="744" y="64"/>
                    <a:pt x="759" y="66"/>
                    <a:pt x="774" y="69"/>
                  </a:cubicBezTo>
                  <a:cubicBezTo>
                    <a:pt x="779" y="98"/>
                    <a:pt x="790" y="145"/>
                    <a:pt x="785" y="168"/>
                  </a:cubicBezTo>
                  <a:cubicBezTo>
                    <a:pt x="790" y="202"/>
                    <a:pt x="788" y="235"/>
                    <a:pt x="798" y="260"/>
                  </a:cubicBezTo>
                  <a:cubicBezTo>
                    <a:pt x="803" y="297"/>
                    <a:pt x="810" y="337"/>
                    <a:pt x="816" y="374"/>
                  </a:cubicBezTo>
                  <a:cubicBezTo>
                    <a:pt x="823" y="413"/>
                    <a:pt x="837" y="447"/>
                    <a:pt x="849" y="480"/>
                  </a:cubicBezTo>
                  <a:cubicBezTo>
                    <a:pt x="864" y="522"/>
                    <a:pt x="877" y="563"/>
                    <a:pt x="895" y="601"/>
                  </a:cubicBezTo>
                  <a:cubicBezTo>
                    <a:pt x="919" y="650"/>
                    <a:pt x="952" y="695"/>
                    <a:pt x="973" y="747"/>
                  </a:cubicBezTo>
                  <a:cubicBezTo>
                    <a:pt x="979" y="752"/>
                    <a:pt x="983" y="759"/>
                    <a:pt x="980" y="765"/>
                  </a:cubicBezTo>
                  <a:cubicBezTo>
                    <a:pt x="978" y="770"/>
                    <a:pt x="971" y="770"/>
                    <a:pt x="965" y="773"/>
                  </a:cubicBezTo>
                  <a:cubicBezTo>
                    <a:pt x="956" y="777"/>
                    <a:pt x="945" y="785"/>
                    <a:pt x="932" y="789"/>
                  </a:cubicBezTo>
                  <a:cubicBezTo>
                    <a:pt x="908" y="797"/>
                    <a:pt x="883" y="808"/>
                    <a:pt x="865" y="818"/>
                  </a:cubicBezTo>
                  <a:cubicBezTo>
                    <a:pt x="856" y="823"/>
                    <a:pt x="839" y="825"/>
                    <a:pt x="831" y="833"/>
                  </a:cubicBezTo>
                  <a:cubicBezTo>
                    <a:pt x="789" y="838"/>
                    <a:pt x="729" y="860"/>
                    <a:pt x="681" y="871"/>
                  </a:cubicBezTo>
                  <a:cubicBezTo>
                    <a:pt x="677" y="871"/>
                    <a:pt x="678" y="875"/>
                    <a:pt x="676" y="876"/>
                  </a:cubicBezTo>
                  <a:cubicBezTo>
                    <a:pt x="662" y="874"/>
                    <a:pt x="648" y="880"/>
                    <a:pt x="633" y="882"/>
                  </a:cubicBezTo>
                  <a:cubicBezTo>
                    <a:pt x="566" y="894"/>
                    <a:pt x="496" y="902"/>
                    <a:pt x="433" y="930"/>
                  </a:cubicBezTo>
                  <a:cubicBezTo>
                    <a:pt x="390" y="949"/>
                    <a:pt x="345" y="963"/>
                    <a:pt x="307" y="982"/>
                  </a:cubicBezTo>
                  <a:cubicBezTo>
                    <a:pt x="269" y="1001"/>
                    <a:pt x="238" y="1027"/>
                    <a:pt x="206" y="1046"/>
                  </a:cubicBezTo>
                  <a:cubicBezTo>
                    <a:pt x="199" y="1037"/>
                    <a:pt x="196" y="1025"/>
                    <a:pt x="191" y="1014"/>
                  </a:cubicBezTo>
                  <a:cubicBezTo>
                    <a:pt x="185" y="1001"/>
                    <a:pt x="177" y="986"/>
                    <a:pt x="170" y="971"/>
                  </a:cubicBezTo>
                  <a:cubicBezTo>
                    <a:pt x="167" y="965"/>
                    <a:pt x="166" y="957"/>
                    <a:pt x="164" y="951"/>
                  </a:cubicBezTo>
                  <a:cubicBezTo>
                    <a:pt x="147" y="910"/>
                    <a:pt x="130" y="866"/>
                    <a:pt x="112" y="821"/>
                  </a:cubicBezTo>
                  <a:cubicBezTo>
                    <a:pt x="109" y="815"/>
                    <a:pt x="105" y="809"/>
                    <a:pt x="103" y="804"/>
                  </a:cubicBezTo>
                  <a:cubicBezTo>
                    <a:pt x="102" y="800"/>
                    <a:pt x="103" y="794"/>
                    <a:pt x="102" y="790"/>
                  </a:cubicBezTo>
                  <a:cubicBezTo>
                    <a:pt x="93" y="762"/>
                    <a:pt x="82" y="730"/>
                    <a:pt x="73" y="699"/>
                  </a:cubicBezTo>
                  <a:cubicBezTo>
                    <a:pt x="68" y="683"/>
                    <a:pt x="63" y="666"/>
                    <a:pt x="58" y="650"/>
                  </a:cubicBezTo>
                  <a:cubicBezTo>
                    <a:pt x="55" y="641"/>
                    <a:pt x="51" y="632"/>
                    <a:pt x="49" y="623"/>
                  </a:cubicBezTo>
                  <a:cubicBezTo>
                    <a:pt x="47" y="613"/>
                    <a:pt x="48" y="603"/>
                    <a:pt x="46" y="592"/>
                  </a:cubicBezTo>
                  <a:cubicBezTo>
                    <a:pt x="40" y="559"/>
                    <a:pt x="29" y="526"/>
                    <a:pt x="23" y="491"/>
                  </a:cubicBezTo>
                  <a:cubicBezTo>
                    <a:pt x="20" y="473"/>
                    <a:pt x="18" y="455"/>
                    <a:pt x="16" y="435"/>
                  </a:cubicBezTo>
                  <a:cubicBezTo>
                    <a:pt x="11" y="404"/>
                    <a:pt x="8" y="374"/>
                    <a:pt x="7" y="343"/>
                  </a:cubicBezTo>
                  <a:cubicBezTo>
                    <a:pt x="6" y="324"/>
                    <a:pt x="0" y="305"/>
                    <a:pt x="4" y="288"/>
                  </a:cubicBezTo>
                  <a:cubicBezTo>
                    <a:pt x="42" y="272"/>
                    <a:pt x="83" y="247"/>
                    <a:pt x="131" y="234"/>
                  </a:cubicBezTo>
                  <a:cubicBezTo>
                    <a:pt x="140" y="228"/>
                    <a:pt x="154" y="222"/>
                    <a:pt x="164" y="221"/>
                  </a:cubicBezTo>
                  <a:cubicBezTo>
                    <a:pt x="194" y="205"/>
                    <a:pt x="231" y="196"/>
                    <a:pt x="267" y="186"/>
                  </a:cubicBezTo>
                  <a:cubicBezTo>
                    <a:pt x="300" y="178"/>
                    <a:pt x="334" y="161"/>
                    <a:pt x="363" y="159"/>
                  </a:cubicBezTo>
                  <a:cubicBezTo>
                    <a:pt x="371" y="154"/>
                    <a:pt x="382" y="151"/>
                    <a:pt x="393" y="149"/>
                  </a:cubicBezTo>
                  <a:cubicBezTo>
                    <a:pt x="388" y="129"/>
                    <a:pt x="371" y="101"/>
                    <a:pt x="369" y="79"/>
                  </a:cubicBezTo>
                  <a:cubicBezTo>
                    <a:pt x="367" y="54"/>
                    <a:pt x="382" y="37"/>
                    <a:pt x="394" y="17"/>
                  </a:cubicBezTo>
                  <a:cubicBezTo>
                    <a:pt x="408" y="16"/>
                    <a:pt x="422" y="4"/>
                    <a:pt x="439" y="2"/>
                  </a:cubicBezTo>
                  <a:cubicBezTo>
                    <a:pt x="460" y="0"/>
                    <a:pt x="474" y="7"/>
                    <a:pt x="493" y="14"/>
                  </a:cubicBezTo>
                  <a:cubicBezTo>
                    <a:pt x="499" y="26"/>
                    <a:pt x="511" y="33"/>
                    <a:pt x="519" y="44"/>
                  </a:cubicBezTo>
                  <a:cubicBezTo>
                    <a:pt x="530" y="62"/>
                    <a:pt x="533" y="86"/>
                    <a:pt x="546" y="104"/>
                  </a:cubicBezTo>
                  <a:close/>
                  <a:moveTo>
                    <a:pt x="483" y="254"/>
                  </a:moveTo>
                  <a:cubicBezTo>
                    <a:pt x="476" y="241"/>
                    <a:pt x="469" y="224"/>
                    <a:pt x="463" y="209"/>
                  </a:cubicBezTo>
                  <a:cubicBezTo>
                    <a:pt x="453" y="186"/>
                    <a:pt x="445" y="162"/>
                    <a:pt x="447" y="137"/>
                  </a:cubicBezTo>
                  <a:cubicBezTo>
                    <a:pt x="455" y="124"/>
                    <a:pt x="469" y="121"/>
                    <a:pt x="488" y="125"/>
                  </a:cubicBezTo>
                  <a:cubicBezTo>
                    <a:pt x="509" y="154"/>
                    <a:pt x="533" y="211"/>
                    <a:pt x="547" y="252"/>
                  </a:cubicBezTo>
                  <a:cubicBezTo>
                    <a:pt x="558" y="282"/>
                    <a:pt x="583" y="334"/>
                    <a:pt x="562" y="357"/>
                  </a:cubicBezTo>
                  <a:cubicBezTo>
                    <a:pt x="560" y="359"/>
                    <a:pt x="547" y="371"/>
                    <a:pt x="540" y="372"/>
                  </a:cubicBezTo>
                  <a:cubicBezTo>
                    <a:pt x="532" y="373"/>
                    <a:pt x="514" y="370"/>
                    <a:pt x="509" y="366"/>
                  </a:cubicBezTo>
                  <a:cubicBezTo>
                    <a:pt x="503" y="362"/>
                    <a:pt x="503" y="353"/>
                    <a:pt x="498" y="349"/>
                  </a:cubicBezTo>
                  <a:cubicBezTo>
                    <a:pt x="457" y="259"/>
                    <a:pt x="412" y="180"/>
                    <a:pt x="397" y="64"/>
                  </a:cubicBezTo>
                  <a:cubicBezTo>
                    <a:pt x="405" y="49"/>
                    <a:pt x="420" y="41"/>
                    <a:pt x="435" y="33"/>
                  </a:cubicBezTo>
                  <a:cubicBezTo>
                    <a:pt x="454" y="31"/>
                    <a:pt x="470" y="39"/>
                    <a:pt x="485" y="44"/>
                  </a:cubicBezTo>
                  <a:cubicBezTo>
                    <a:pt x="494" y="58"/>
                    <a:pt x="506" y="69"/>
                    <a:pt x="514" y="84"/>
                  </a:cubicBezTo>
                  <a:cubicBezTo>
                    <a:pt x="519" y="94"/>
                    <a:pt x="520" y="107"/>
                    <a:pt x="529" y="114"/>
                  </a:cubicBezTo>
                  <a:cubicBezTo>
                    <a:pt x="530" y="110"/>
                    <a:pt x="532" y="114"/>
                    <a:pt x="534" y="112"/>
                  </a:cubicBezTo>
                  <a:cubicBezTo>
                    <a:pt x="529" y="83"/>
                    <a:pt x="515" y="64"/>
                    <a:pt x="501" y="39"/>
                  </a:cubicBezTo>
                  <a:cubicBezTo>
                    <a:pt x="495" y="36"/>
                    <a:pt x="489" y="31"/>
                    <a:pt x="485" y="24"/>
                  </a:cubicBezTo>
                  <a:cubicBezTo>
                    <a:pt x="475" y="20"/>
                    <a:pt x="460" y="12"/>
                    <a:pt x="443" y="14"/>
                  </a:cubicBezTo>
                  <a:cubicBezTo>
                    <a:pt x="430" y="16"/>
                    <a:pt x="415" y="23"/>
                    <a:pt x="400" y="28"/>
                  </a:cubicBezTo>
                  <a:cubicBezTo>
                    <a:pt x="387" y="40"/>
                    <a:pt x="377" y="59"/>
                    <a:pt x="382" y="82"/>
                  </a:cubicBezTo>
                  <a:cubicBezTo>
                    <a:pt x="391" y="102"/>
                    <a:pt x="395" y="127"/>
                    <a:pt x="404" y="148"/>
                  </a:cubicBezTo>
                  <a:cubicBezTo>
                    <a:pt x="407" y="170"/>
                    <a:pt x="416" y="183"/>
                    <a:pt x="417" y="201"/>
                  </a:cubicBezTo>
                  <a:cubicBezTo>
                    <a:pt x="432" y="236"/>
                    <a:pt x="440" y="274"/>
                    <a:pt x="455" y="307"/>
                  </a:cubicBezTo>
                  <a:cubicBezTo>
                    <a:pt x="467" y="334"/>
                    <a:pt x="485" y="365"/>
                    <a:pt x="505" y="382"/>
                  </a:cubicBezTo>
                  <a:cubicBezTo>
                    <a:pt x="514" y="382"/>
                    <a:pt x="520" y="387"/>
                    <a:pt x="530" y="388"/>
                  </a:cubicBezTo>
                  <a:cubicBezTo>
                    <a:pt x="538" y="384"/>
                    <a:pt x="554" y="385"/>
                    <a:pt x="561" y="383"/>
                  </a:cubicBezTo>
                  <a:cubicBezTo>
                    <a:pt x="562" y="378"/>
                    <a:pt x="569" y="376"/>
                    <a:pt x="575" y="373"/>
                  </a:cubicBezTo>
                  <a:cubicBezTo>
                    <a:pt x="592" y="351"/>
                    <a:pt x="583" y="321"/>
                    <a:pt x="576" y="293"/>
                  </a:cubicBezTo>
                  <a:cubicBezTo>
                    <a:pt x="574" y="285"/>
                    <a:pt x="575" y="278"/>
                    <a:pt x="572" y="271"/>
                  </a:cubicBezTo>
                  <a:cubicBezTo>
                    <a:pt x="562" y="240"/>
                    <a:pt x="546" y="205"/>
                    <a:pt x="536" y="181"/>
                  </a:cubicBezTo>
                  <a:cubicBezTo>
                    <a:pt x="529" y="163"/>
                    <a:pt x="520" y="146"/>
                    <a:pt x="511" y="132"/>
                  </a:cubicBezTo>
                  <a:cubicBezTo>
                    <a:pt x="508" y="125"/>
                    <a:pt x="504" y="117"/>
                    <a:pt x="501" y="114"/>
                  </a:cubicBezTo>
                  <a:cubicBezTo>
                    <a:pt x="482" y="93"/>
                    <a:pt x="450" y="108"/>
                    <a:pt x="434" y="125"/>
                  </a:cubicBezTo>
                  <a:cubicBezTo>
                    <a:pt x="425" y="160"/>
                    <a:pt x="440" y="190"/>
                    <a:pt x="452" y="220"/>
                  </a:cubicBezTo>
                  <a:cubicBezTo>
                    <a:pt x="456" y="232"/>
                    <a:pt x="463" y="245"/>
                    <a:pt x="470" y="256"/>
                  </a:cubicBezTo>
                  <a:cubicBezTo>
                    <a:pt x="477" y="267"/>
                    <a:pt x="482" y="285"/>
                    <a:pt x="494" y="283"/>
                  </a:cubicBezTo>
                  <a:cubicBezTo>
                    <a:pt x="498" y="274"/>
                    <a:pt x="488" y="264"/>
                    <a:pt x="483" y="254"/>
                  </a:cubicBezTo>
                  <a:close/>
                  <a:moveTo>
                    <a:pt x="501" y="83"/>
                  </a:moveTo>
                  <a:cubicBezTo>
                    <a:pt x="496" y="73"/>
                    <a:pt x="485" y="58"/>
                    <a:pt x="478" y="53"/>
                  </a:cubicBezTo>
                  <a:cubicBezTo>
                    <a:pt x="468" y="47"/>
                    <a:pt x="448" y="41"/>
                    <a:pt x="438" y="44"/>
                  </a:cubicBezTo>
                  <a:cubicBezTo>
                    <a:pt x="432" y="46"/>
                    <a:pt x="428" y="53"/>
                    <a:pt x="423" y="56"/>
                  </a:cubicBezTo>
                  <a:cubicBezTo>
                    <a:pt x="417" y="59"/>
                    <a:pt x="409" y="60"/>
                    <a:pt x="407" y="68"/>
                  </a:cubicBezTo>
                  <a:cubicBezTo>
                    <a:pt x="405" y="75"/>
                    <a:pt x="407" y="88"/>
                    <a:pt x="408" y="94"/>
                  </a:cubicBezTo>
                  <a:cubicBezTo>
                    <a:pt x="411" y="111"/>
                    <a:pt x="419" y="129"/>
                    <a:pt x="424" y="143"/>
                  </a:cubicBezTo>
                  <a:cubicBezTo>
                    <a:pt x="422" y="113"/>
                    <a:pt x="451" y="96"/>
                    <a:pt x="475" y="95"/>
                  </a:cubicBezTo>
                  <a:cubicBezTo>
                    <a:pt x="492" y="95"/>
                    <a:pt x="502" y="107"/>
                    <a:pt x="513" y="114"/>
                  </a:cubicBezTo>
                  <a:cubicBezTo>
                    <a:pt x="508" y="101"/>
                    <a:pt x="509" y="95"/>
                    <a:pt x="501" y="83"/>
                  </a:cubicBezTo>
                  <a:close/>
                  <a:moveTo>
                    <a:pt x="724" y="83"/>
                  </a:moveTo>
                  <a:cubicBezTo>
                    <a:pt x="712" y="89"/>
                    <a:pt x="695" y="86"/>
                    <a:pt x="679" y="88"/>
                  </a:cubicBezTo>
                  <a:cubicBezTo>
                    <a:pt x="664" y="90"/>
                    <a:pt x="649" y="97"/>
                    <a:pt x="637" y="98"/>
                  </a:cubicBezTo>
                  <a:cubicBezTo>
                    <a:pt x="630" y="99"/>
                    <a:pt x="624" y="97"/>
                    <a:pt x="617" y="98"/>
                  </a:cubicBezTo>
                  <a:cubicBezTo>
                    <a:pt x="583" y="104"/>
                    <a:pt x="554" y="118"/>
                    <a:pt x="520" y="127"/>
                  </a:cubicBezTo>
                  <a:cubicBezTo>
                    <a:pt x="537" y="150"/>
                    <a:pt x="551" y="192"/>
                    <a:pt x="566" y="225"/>
                  </a:cubicBezTo>
                  <a:cubicBezTo>
                    <a:pt x="578" y="275"/>
                    <a:pt x="609" y="334"/>
                    <a:pt x="590" y="381"/>
                  </a:cubicBezTo>
                  <a:cubicBezTo>
                    <a:pt x="575" y="393"/>
                    <a:pt x="552" y="393"/>
                    <a:pt x="531" y="401"/>
                  </a:cubicBezTo>
                  <a:cubicBezTo>
                    <a:pt x="528" y="399"/>
                    <a:pt x="523" y="398"/>
                    <a:pt x="520" y="396"/>
                  </a:cubicBezTo>
                  <a:cubicBezTo>
                    <a:pt x="493" y="395"/>
                    <a:pt x="479" y="372"/>
                    <a:pt x="469" y="353"/>
                  </a:cubicBezTo>
                  <a:cubicBezTo>
                    <a:pt x="438" y="297"/>
                    <a:pt x="413" y="219"/>
                    <a:pt x="397" y="159"/>
                  </a:cubicBezTo>
                  <a:cubicBezTo>
                    <a:pt x="384" y="161"/>
                    <a:pt x="372" y="166"/>
                    <a:pt x="362" y="169"/>
                  </a:cubicBezTo>
                  <a:cubicBezTo>
                    <a:pt x="344" y="174"/>
                    <a:pt x="333" y="178"/>
                    <a:pt x="320" y="181"/>
                  </a:cubicBezTo>
                  <a:cubicBezTo>
                    <a:pt x="308" y="184"/>
                    <a:pt x="297" y="189"/>
                    <a:pt x="286" y="193"/>
                  </a:cubicBezTo>
                  <a:cubicBezTo>
                    <a:pt x="264" y="200"/>
                    <a:pt x="241" y="203"/>
                    <a:pt x="219" y="210"/>
                  </a:cubicBezTo>
                  <a:cubicBezTo>
                    <a:pt x="205" y="214"/>
                    <a:pt x="192" y="222"/>
                    <a:pt x="179" y="227"/>
                  </a:cubicBezTo>
                  <a:cubicBezTo>
                    <a:pt x="143" y="241"/>
                    <a:pt x="107" y="251"/>
                    <a:pt x="72" y="270"/>
                  </a:cubicBezTo>
                  <a:cubicBezTo>
                    <a:pt x="52" y="271"/>
                    <a:pt x="37" y="289"/>
                    <a:pt x="16" y="293"/>
                  </a:cubicBezTo>
                  <a:cubicBezTo>
                    <a:pt x="15" y="350"/>
                    <a:pt x="20" y="408"/>
                    <a:pt x="31" y="472"/>
                  </a:cubicBezTo>
                  <a:cubicBezTo>
                    <a:pt x="35" y="496"/>
                    <a:pt x="46" y="519"/>
                    <a:pt x="49" y="545"/>
                  </a:cubicBezTo>
                  <a:cubicBezTo>
                    <a:pt x="54" y="583"/>
                    <a:pt x="61" y="620"/>
                    <a:pt x="72" y="657"/>
                  </a:cubicBezTo>
                  <a:cubicBezTo>
                    <a:pt x="83" y="695"/>
                    <a:pt x="90" y="734"/>
                    <a:pt x="102" y="769"/>
                  </a:cubicBezTo>
                  <a:cubicBezTo>
                    <a:pt x="111" y="798"/>
                    <a:pt x="123" y="827"/>
                    <a:pt x="134" y="853"/>
                  </a:cubicBezTo>
                  <a:cubicBezTo>
                    <a:pt x="144" y="877"/>
                    <a:pt x="153" y="898"/>
                    <a:pt x="161" y="920"/>
                  </a:cubicBezTo>
                  <a:cubicBezTo>
                    <a:pt x="176" y="960"/>
                    <a:pt x="192" y="1000"/>
                    <a:pt x="212" y="1033"/>
                  </a:cubicBezTo>
                  <a:cubicBezTo>
                    <a:pt x="268" y="984"/>
                    <a:pt x="343" y="959"/>
                    <a:pt x="409" y="930"/>
                  </a:cubicBezTo>
                  <a:cubicBezTo>
                    <a:pt x="480" y="899"/>
                    <a:pt x="564" y="889"/>
                    <a:pt x="642" y="870"/>
                  </a:cubicBezTo>
                  <a:cubicBezTo>
                    <a:pt x="678" y="861"/>
                    <a:pt x="705" y="852"/>
                    <a:pt x="735" y="843"/>
                  </a:cubicBezTo>
                  <a:cubicBezTo>
                    <a:pt x="767" y="833"/>
                    <a:pt x="800" y="826"/>
                    <a:pt x="830" y="814"/>
                  </a:cubicBezTo>
                  <a:cubicBezTo>
                    <a:pt x="860" y="803"/>
                    <a:pt x="887" y="788"/>
                    <a:pt x="916" y="780"/>
                  </a:cubicBezTo>
                  <a:cubicBezTo>
                    <a:pt x="927" y="768"/>
                    <a:pt x="951" y="764"/>
                    <a:pt x="965" y="757"/>
                  </a:cubicBezTo>
                  <a:cubicBezTo>
                    <a:pt x="960" y="735"/>
                    <a:pt x="944" y="721"/>
                    <a:pt x="933" y="702"/>
                  </a:cubicBezTo>
                  <a:cubicBezTo>
                    <a:pt x="921" y="678"/>
                    <a:pt x="907" y="657"/>
                    <a:pt x="897" y="635"/>
                  </a:cubicBezTo>
                  <a:cubicBezTo>
                    <a:pt x="875" y="584"/>
                    <a:pt x="854" y="535"/>
                    <a:pt x="838" y="483"/>
                  </a:cubicBezTo>
                  <a:cubicBezTo>
                    <a:pt x="830" y="459"/>
                    <a:pt x="820" y="436"/>
                    <a:pt x="814" y="412"/>
                  </a:cubicBezTo>
                  <a:cubicBezTo>
                    <a:pt x="807" y="385"/>
                    <a:pt x="804" y="356"/>
                    <a:pt x="799" y="327"/>
                  </a:cubicBezTo>
                  <a:cubicBezTo>
                    <a:pt x="795" y="301"/>
                    <a:pt x="788" y="274"/>
                    <a:pt x="783" y="246"/>
                  </a:cubicBezTo>
                  <a:cubicBezTo>
                    <a:pt x="772" y="189"/>
                    <a:pt x="780" y="133"/>
                    <a:pt x="762" y="79"/>
                  </a:cubicBezTo>
                  <a:cubicBezTo>
                    <a:pt x="761" y="79"/>
                    <a:pt x="760" y="79"/>
                    <a:pt x="759" y="79"/>
                  </a:cubicBezTo>
                  <a:cubicBezTo>
                    <a:pt x="741" y="81"/>
                    <a:pt x="738" y="86"/>
                    <a:pt x="724" y="83"/>
                  </a:cubicBezTo>
                  <a:close/>
                  <a:moveTo>
                    <a:pt x="527" y="362"/>
                  </a:moveTo>
                  <a:cubicBezTo>
                    <a:pt x="534" y="363"/>
                    <a:pt x="547" y="357"/>
                    <a:pt x="546" y="354"/>
                  </a:cubicBezTo>
                  <a:cubicBezTo>
                    <a:pt x="558" y="347"/>
                    <a:pt x="560" y="329"/>
                    <a:pt x="559" y="315"/>
                  </a:cubicBezTo>
                  <a:cubicBezTo>
                    <a:pt x="533" y="254"/>
                    <a:pt x="517" y="185"/>
                    <a:pt x="481" y="137"/>
                  </a:cubicBezTo>
                  <a:cubicBezTo>
                    <a:pt x="469" y="135"/>
                    <a:pt x="462" y="133"/>
                    <a:pt x="458" y="140"/>
                  </a:cubicBezTo>
                  <a:cubicBezTo>
                    <a:pt x="462" y="140"/>
                    <a:pt x="458" y="141"/>
                    <a:pt x="458" y="141"/>
                  </a:cubicBezTo>
                  <a:cubicBezTo>
                    <a:pt x="453" y="175"/>
                    <a:pt x="471" y="193"/>
                    <a:pt x="479" y="219"/>
                  </a:cubicBezTo>
                  <a:cubicBezTo>
                    <a:pt x="482" y="229"/>
                    <a:pt x="485" y="232"/>
                    <a:pt x="488" y="240"/>
                  </a:cubicBezTo>
                  <a:cubicBezTo>
                    <a:pt x="489" y="243"/>
                    <a:pt x="489" y="247"/>
                    <a:pt x="490" y="250"/>
                  </a:cubicBezTo>
                  <a:cubicBezTo>
                    <a:pt x="498" y="266"/>
                    <a:pt x="521" y="279"/>
                    <a:pt x="503" y="295"/>
                  </a:cubicBezTo>
                  <a:cubicBezTo>
                    <a:pt x="498" y="293"/>
                    <a:pt x="490" y="297"/>
                    <a:pt x="484" y="298"/>
                  </a:cubicBezTo>
                  <a:cubicBezTo>
                    <a:pt x="496" y="315"/>
                    <a:pt x="505" y="359"/>
                    <a:pt x="527" y="362"/>
                  </a:cubicBezTo>
                  <a:close/>
                </a:path>
              </a:pathLst>
            </a:custGeom>
            <a:solidFill>
              <a:srgbClr val="005188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5188"/>
                </a:solidFill>
              </a:endParaRPr>
            </a:p>
          </p:txBody>
        </p:sp>
        <p:sp>
          <p:nvSpPr>
            <p:cNvPr id="8" name="TextBox 13"/>
            <p:cNvSpPr txBox="1"/>
            <p:nvPr/>
          </p:nvSpPr>
          <p:spPr>
            <a:xfrm>
              <a:off x="5540915" y="2984620"/>
              <a:ext cx="7395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srgbClr val="005188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二</a:t>
              </a:r>
            </a:p>
          </p:txBody>
        </p:sp>
      </p:grpSp>
      <p:grpSp>
        <p:nvGrpSpPr>
          <p:cNvPr id="21" name="chenying0907 20"/>
          <p:cNvGrpSpPr/>
          <p:nvPr/>
        </p:nvGrpSpPr>
        <p:grpSpPr>
          <a:xfrm>
            <a:off x="8517131" y="2179758"/>
            <a:ext cx="1984612" cy="2113211"/>
            <a:chOff x="8517131" y="2179758"/>
            <a:chExt cx="1984612" cy="2113211"/>
          </a:xfrm>
        </p:grpSpPr>
        <p:sp>
          <p:nvSpPr>
            <p:cNvPr id="6" name="chenying0907 108"/>
            <p:cNvSpPr>
              <a:spLocks noEditPoints="1"/>
            </p:cNvSpPr>
            <p:nvPr/>
          </p:nvSpPr>
          <p:spPr bwMode="auto">
            <a:xfrm>
              <a:off x="8517131" y="2179758"/>
              <a:ext cx="1984612" cy="2113211"/>
            </a:xfrm>
            <a:custGeom>
              <a:avLst/>
              <a:gdLst>
                <a:gd name="T0" fmla="*/ 656 w 983"/>
                <a:gd name="T1" fmla="*/ 80 h 1046"/>
                <a:gd name="T2" fmla="*/ 729 w 983"/>
                <a:gd name="T3" fmla="*/ 67 h 1046"/>
                <a:gd name="T4" fmla="*/ 798 w 983"/>
                <a:gd name="T5" fmla="*/ 260 h 1046"/>
                <a:gd name="T6" fmla="*/ 895 w 983"/>
                <a:gd name="T7" fmla="*/ 601 h 1046"/>
                <a:gd name="T8" fmla="*/ 965 w 983"/>
                <a:gd name="T9" fmla="*/ 773 h 1046"/>
                <a:gd name="T10" fmla="*/ 831 w 983"/>
                <a:gd name="T11" fmla="*/ 833 h 1046"/>
                <a:gd name="T12" fmla="*/ 633 w 983"/>
                <a:gd name="T13" fmla="*/ 882 h 1046"/>
                <a:gd name="T14" fmla="*/ 206 w 983"/>
                <a:gd name="T15" fmla="*/ 1046 h 1046"/>
                <a:gd name="T16" fmla="*/ 164 w 983"/>
                <a:gd name="T17" fmla="*/ 951 h 1046"/>
                <a:gd name="T18" fmla="*/ 102 w 983"/>
                <a:gd name="T19" fmla="*/ 790 h 1046"/>
                <a:gd name="T20" fmla="*/ 49 w 983"/>
                <a:gd name="T21" fmla="*/ 623 h 1046"/>
                <a:gd name="T22" fmla="*/ 16 w 983"/>
                <a:gd name="T23" fmla="*/ 435 h 1046"/>
                <a:gd name="T24" fmla="*/ 131 w 983"/>
                <a:gd name="T25" fmla="*/ 234 h 1046"/>
                <a:gd name="T26" fmla="*/ 363 w 983"/>
                <a:gd name="T27" fmla="*/ 159 h 1046"/>
                <a:gd name="T28" fmla="*/ 394 w 983"/>
                <a:gd name="T29" fmla="*/ 17 h 1046"/>
                <a:gd name="T30" fmla="*/ 519 w 983"/>
                <a:gd name="T31" fmla="*/ 44 h 1046"/>
                <a:gd name="T32" fmla="*/ 463 w 983"/>
                <a:gd name="T33" fmla="*/ 209 h 1046"/>
                <a:gd name="T34" fmla="*/ 547 w 983"/>
                <a:gd name="T35" fmla="*/ 252 h 1046"/>
                <a:gd name="T36" fmla="*/ 509 w 983"/>
                <a:gd name="T37" fmla="*/ 366 h 1046"/>
                <a:gd name="T38" fmla="*/ 435 w 983"/>
                <a:gd name="T39" fmla="*/ 33 h 1046"/>
                <a:gd name="T40" fmla="*/ 529 w 983"/>
                <a:gd name="T41" fmla="*/ 114 h 1046"/>
                <a:gd name="T42" fmla="*/ 485 w 983"/>
                <a:gd name="T43" fmla="*/ 24 h 1046"/>
                <a:gd name="T44" fmla="*/ 382 w 983"/>
                <a:gd name="T45" fmla="*/ 82 h 1046"/>
                <a:gd name="T46" fmla="*/ 455 w 983"/>
                <a:gd name="T47" fmla="*/ 307 h 1046"/>
                <a:gd name="T48" fmla="*/ 561 w 983"/>
                <a:gd name="T49" fmla="*/ 383 h 1046"/>
                <a:gd name="T50" fmla="*/ 572 w 983"/>
                <a:gd name="T51" fmla="*/ 271 h 1046"/>
                <a:gd name="T52" fmla="*/ 501 w 983"/>
                <a:gd name="T53" fmla="*/ 114 h 1046"/>
                <a:gd name="T54" fmla="*/ 470 w 983"/>
                <a:gd name="T55" fmla="*/ 256 h 1046"/>
                <a:gd name="T56" fmla="*/ 501 w 983"/>
                <a:gd name="T57" fmla="*/ 83 h 1046"/>
                <a:gd name="T58" fmla="*/ 423 w 983"/>
                <a:gd name="T59" fmla="*/ 56 h 1046"/>
                <a:gd name="T60" fmla="*/ 424 w 983"/>
                <a:gd name="T61" fmla="*/ 143 h 1046"/>
                <a:gd name="T62" fmla="*/ 501 w 983"/>
                <a:gd name="T63" fmla="*/ 83 h 1046"/>
                <a:gd name="T64" fmla="*/ 637 w 983"/>
                <a:gd name="T65" fmla="*/ 98 h 1046"/>
                <a:gd name="T66" fmla="*/ 566 w 983"/>
                <a:gd name="T67" fmla="*/ 225 h 1046"/>
                <a:gd name="T68" fmla="*/ 520 w 983"/>
                <a:gd name="T69" fmla="*/ 396 h 1046"/>
                <a:gd name="T70" fmla="*/ 362 w 983"/>
                <a:gd name="T71" fmla="*/ 169 h 1046"/>
                <a:gd name="T72" fmla="*/ 219 w 983"/>
                <a:gd name="T73" fmla="*/ 210 h 1046"/>
                <a:gd name="T74" fmla="*/ 16 w 983"/>
                <a:gd name="T75" fmla="*/ 293 h 1046"/>
                <a:gd name="T76" fmla="*/ 72 w 983"/>
                <a:gd name="T77" fmla="*/ 657 h 1046"/>
                <a:gd name="T78" fmla="*/ 161 w 983"/>
                <a:gd name="T79" fmla="*/ 920 h 1046"/>
                <a:gd name="T80" fmla="*/ 642 w 983"/>
                <a:gd name="T81" fmla="*/ 870 h 1046"/>
                <a:gd name="T82" fmla="*/ 916 w 983"/>
                <a:gd name="T83" fmla="*/ 780 h 1046"/>
                <a:gd name="T84" fmla="*/ 897 w 983"/>
                <a:gd name="T85" fmla="*/ 635 h 1046"/>
                <a:gd name="T86" fmla="*/ 799 w 983"/>
                <a:gd name="T87" fmla="*/ 327 h 1046"/>
                <a:gd name="T88" fmla="*/ 759 w 983"/>
                <a:gd name="T89" fmla="*/ 79 h 1046"/>
                <a:gd name="T90" fmla="*/ 546 w 983"/>
                <a:gd name="T91" fmla="*/ 354 h 1046"/>
                <a:gd name="T92" fmla="*/ 458 w 983"/>
                <a:gd name="T93" fmla="*/ 140 h 1046"/>
                <a:gd name="T94" fmla="*/ 488 w 983"/>
                <a:gd name="T95" fmla="*/ 240 h 1046"/>
                <a:gd name="T96" fmla="*/ 484 w 983"/>
                <a:gd name="T97" fmla="*/ 298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3" h="1046">
                  <a:moveTo>
                    <a:pt x="546" y="104"/>
                  </a:moveTo>
                  <a:cubicBezTo>
                    <a:pt x="572" y="99"/>
                    <a:pt x="602" y="89"/>
                    <a:pt x="631" y="82"/>
                  </a:cubicBezTo>
                  <a:cubicBezTo>
                    <a:pt x="639" y="80"/>
                    <a:pt x="648" y="81"/>
                    <a:pt x="656" y="80"/>
                  </a:cubicBezTo>
                  <a:cubicBezTo>
                    <a:pt x="659" y="80"/>
                    <a:pt x="662" y="77"/>
                    <a:pt x="666" y="77"/>
                  </a:cubicBezTo>
                  <a:cubicBezTo>
                    <a:pt x="674" y="75"/>
                    <a:pt x="683" y="78"/>
                    <a:pt x="691" y="77"/>
                  </a:cubicBezTo>
                  <a:cubicBezTo>
                    <a:pt x="702" y="75"/>
                    <a:pt x="717" y="69"/>
                    <a:pt x="729" y="67"/>
                  </a:cubicBezTo>
                  <a:cubicBezTo>
                    <a:pt x="744" y="64"/>
                    <a:pt x="759" y="66"/>
                    <a:pt x="774" y="69"/>
                  </a:cubicBezTo>
                  <a:cubicBezTo>
                    <a:pt x="779" y="98"/>
                    <a:pt x="790" y="145"/>
                    <a:pt x="785" y="168"/>
                  </a:cubicBezTo>
                  <a:cubicBezTo>
                    <a:pt x="790" y="202"/>
                    <a:pt x="788" y="235"/>
                    <a:pt x="798" y="260"/>
                  </a:cubicBezTo>
                  <a:cubicBezTo>
                    <a:pt x="803" y="297"/>
                    <a:pt x="810" y="337"/>
                    <a:pt x="816" y="374"/>
                  </a:cubicBezTo>
                  <a:cubicBezTo>
                    <a:pt x="823" y="413"/>
                    <a:pt x="837" y="447"/>
                    <a:pt x="849" y="480"/>
                  </a:cubicBezTo>
                  <a:cubicBezTo>
                    <a:pt x="864" y="522"/>
                    <a:pt x="877" y="563"/>
                    <a:pt x="895" y="601"/>
                  </a:cubicBezTo>
                  <a:cubicBezTo>
                    <a:pt x="919" y="650"/>
                    <a:pt x="952" y="695"/>
                    <a:pt x="973" y="747"/>
                  </a:cubicBezTo>
                  <a:cubicBezTo>
                    <a:pt x="979" y="752"/>
                    <a:pt x="983" y="759"/>
                    <a:pt x="980" y="765"/>
                  </a:cubicBezTo>
                  <a:cubicBezTo>
                    <a:pt x="978" y="770"/>
                    <a:pt x="971" y="770"/>
                    <a:pt x="965" y="773"/>
                  </a:cubicBezTo>
                  <a:cubicBezTo>
                    <a:pt x="956" y="777"/>
                    <a:pt x="945" y="785"/>
                    <a:pt x="932" y="789"/>
                  </a:cubicBezTo>
                  <a:cubicBezTo>
                    <a:pt x="908" y="797"/>
                    <a:pt x="883" y="808"/>
                    <a:pt x="865" y="818"/>
                  </a:cubicBezTo>
                  <a:cubicBezTo>
                    <a:pt x="856" y="823"/>
                    <a:pt x="839" y="825"/>
                    <a:pt x="831" y="833"/>
                  </a:cubicBezTo>
                  <a:cubicBezTo>
                    <a:pt x="789" y="838"/>
                    <a:pt x="729" y="860"/>
                    <a:pt x="681" y="871"/>
                  </a:cubicBezTo>
                  <a:cubicBezTo>
                    <a:pt x="677" y="871"/>
                    <a:pt x="678" y="875"/>
                    <a:pt x="676" y="876"/>
                  </a:cubicBezTo>
                  <a:cubicBezTo>
                    <a:pt x="662" y="874"/>
                    <a:pt x="648" y="880"/>
                    <a:pt x="633" y="882"/>
                  </a:cubicBezTo>
                  <a:cubicBezTo>
                    <a:pt x="566" y="894"/>
                    <a:pt x="496" y="902"/>
                    <a:pt x="433" y="930"/>
                  </a:cubicBezTo>
                  <a:cubicBezTo>
                    <a:pt x="390" y="949"/>
                    <a:pt x="345" y="963"/>
                    <a:pt x="307" y="982"/>
                  </a:cubicBezTo>
                  <a:cubicBezTo>
                    <a:pt x="269" y="1001"/>
                    <a:pt x="238" y="1027"/>
                    <a:pt x="206" y="1046"/>
                  </a:cubicBezTo>
                  <a:cubicBezTo>
                    <a:pt x="199" y="1037"/>
                    <a:pt x="196" y="1025"/>
                    <a:pt x="191" y="1014"/>
                  </a:cubicBezTo>
                  <a:cubicBezTo>
                    <a:pt x="185" y="1001"/>
                    <a:pt x="177" y="986"/>
                    <a:pt x="170" y="971"/>
                  </a:cubicBezTo>
                  <a:cubicBezTo>
                    <a:pt x="167" y="965"/>
                    <a:pt x="166" y="957"/>
                    <a:pt x="164" y="951"/>
                  </a:cubicBezTo>
                  <a:cubicBezTo>
                    <a:pt x="147" y="910"/>
                    <a:pt x="130" y="866"/>
                    <a:pt x="112" y="821"/>
                  </a:cubicBezTo>
                  <a:cubicBezTo>
                    <a:pt x="109" y="815"/>
                    <a:pt x="105" y="809"/>
                    <a:pt x="103" y="804"/>
                  </a:cubicBezTo>
                  <a:cubicBezTo>
                    <a:pt x="102" y="800"/>
                    <a:pt x="103" y="794"/>
                    <a:pt x="102" y="790"/>
                  </a:cubicBezTo>
                  <a:cubicBezTo>
                    <a:pt x="93" y="762"/>
                    <a:pt x="82" y="730"/>
                    <a:pt x="73" y="699"/>
                  </a:cubicBezTo>
                  <a:cubicBezTo>
                    <a:pt x="68" y="683"/>
                    <a:pt x="63" y="666"/>
                    <a:pt x="58" y="650"/>
                  </a:cubicBezTo>
                  <a:cubicBezTo>
                    <a:pt x="55" y="641"/>
                    <a:pt x="51" y="632"/>
                    <a:pt x="49" y="623"/>
                  </a:cubicBezTo>
                  <a:cubicBezTo>
                    <a:pt x="47" y="613"/>
                    <a:pt x="48" y="603"/>
                    <a:pt x="46" y="592"/>
                  </a:cubicBezTo>
                  <a:cubicBezTo>
                    <a:pt x="40" y="559"/>
                    <a:pt x="29" y="526"/>
                    <a:pt x="23" y="491"/>
                  </a:cubicBezTo>
                  <a:cubicBezTo>
                    <a:pt x="20" y="473"/>
                    <a:pt x="18" y="455"/>
                    <a:pt x="16" y="435"/>
                  </a:cubicBezTo>
                  <a:cubicBezTo>
                    <a:pt x="11" y="404"/>
                    <a:pt x="8" y="374"/>
                    <a:pt x="7" y="343"/>
                  </a:cubicBezTo>
                  <a:cubicBezTo>
                    <a:pt x="6" y="324"/>
                    <a:pt x="0" y="305"/>
                    <a:pt x="4" y="288"/>
                  </a:cubicBezTo>
                  <a:cubicBezTo>
                    <a:pt x="42" y="272"/>
                    <a:pt x="83" y="247"/>
                    <a:pt x="131" y="234"/>
                  </a:cubicBezTo>
                  <a:cubicBezTo>
                    <a:pt x="140" y="228"/>
                    <a:pt x="154" y="222"/>
                    <a:pt x="164" y="221"/>
                  </a:cubicBezTo>
                  <a:cubicBezTo>
                    <a:pt x="194" y="205"/>
                    <a:pt x="231" y="196"/>
                    <a:pt x="267" y="186"/>
                  </a:cubicBezTo>
                  <a:cubicBezTo>
                    <a:pt x="300" y="178"/>
                    <a:pt x="334" y="161"/>
                    <a:pt x="363" y="159"/>
                  </a:cubicBezTo>
                  <a:cubicBezTo>
                    <a:pt x="371" y="154"/>
                    <a:pt x="382" y="151"/>
                    <a:pt x="393" y="149"/>
                  </a:cubicBezTo>
                  <a:cubicBezTo>
                    <a:pt x="388" y="129"/>
                    <a:pt x="371" y="101"/>
                    <a:pt x="369" y="79"/>
                  </a:cubicBezTo>
                  <a:cubicBezTo>
                    <a:pt x="367" y="54"/>
                    <a:pt x="382" y="37"/>
                    <a:pt x="394" y="17"/>
                  </a:cubicBezTo>
                  <a:cubicBezTo>
                    <a:pt x="408" y="16"/>
                    <a:pt x="422" y="4"/>
                    <a:pt x="439" y="2"/>
                  </a:cubicBezTo>
                  <a:cubicBezTo>
                    <a:pt x="460" y="0"/>
                    <a:pt x="474" y="7"/>
                    <a:pt x="493" y="14"/>
                  </a:cubicBezTo>
                  <a:cubicBezTo>
                    <a:pt x="499" y="26"/>
                    <a:pt x="511" y="33"/>
                    <a:pt x="519" y="44"/>
                  </a:cubicBezTo>
                  <a:cubicBezTo>
                    <a:pt x="530" y="62"/>
                    <a:pt x="533" y="86"/>
                    <a:pt x="546" y="104"/>
                  </a:cubicBezTo>
                  <a:close/>
                  <a:moveTo>
                    <a:pt x="483" y="254"/>
                  </a:moveTo>
                  <a:cubicBezTo>
                    <a:pt x="476" y="241"/>
                    <a:pt x="469" y="224"/>
                    <a:pt x="463" y="209"/>
                  </a:cubicBezTo>
                  <a:cubicBezTo>
                    <a:pt x="453" y="186"/>
                    <a:pt x="445" y="162"/>
                    <a:pt x="447" y="137"/>
                  </a:cubicBezTo>
                  <a:cubicBezTo>
                    <a:pt x="455" y="124"/>
                    <a:pt x="469" y="121"/>
                    <a:pt x="488" y="125"/>
                  </a:cubicBezTo>
                  <a:cubicBezTo>
                    <a:pt x="509" y="154"/>
                    <a:pt x="533" y="211"/>
                    <a:pt x="547" y="252"/>
                  </a:cubicBezTo>
                  <a:cubicBezTo>
                    <a:pt x="558" y="282"/>
                    <a:pt x="583" y="334"/>
                    <a:pt x="562" y="357"/>
                  </a:cubicBezTo>
                  <a:cubicBezTo>
                    <a:pt x="560" y="359"/>
                    <a:pt x="547" y="371"/>
                    <a:pt x="540" y="372"/>
                  </a:cubicBezTo>
                  <a:cubicBezTo>
                    <a:pt x="532" y="373"/>
                    <a:pt x="514" y="370"/>
                    <a:pt x="509" y="366"/>
                  </a:cubicBezTo>
                  <a:cubicBezTo>
                    <a:pt x="503" y="362"/>
                    <a:pt x="503" y="353"/>
                    <a:pt x="498" y="349"/>
                  </a:cubicBezTo>
                  <a:cubicBezTo>
                    <a:pt x="457" y="259"/>
                    <a:pt x="412" y="180"/>
                    <a:pt x="397" y="64"/>
                  </a:cubicBezTo>
                  <a:cubicBezTo>
                    <a:pt x="405" y="49"/>
                    <a:pt x="420" y="41"/>
                    <a:pt x="435" y="33"/>
                  </a:cubicBezTo>
                  <a:cubicBezTo>
                    <a:pt x="454" y="31"/>
                    <a:pt x="470" y="39"/>
                    <a:pt x="485" y="44"/>
                  </a:cubicBezTo>
                  <a:cubicBezTo>
                    <a:pt x="494" y="58"/>
                    <a:pt x="506" y="69"/>
                    <a:pt x="514" y="84"/>
                  </a:cubicBezTo>
                  <a:cubicBezTo>
                    <a:pt x="519" y="94"/>
                    <a:pt x="520" y="107"/>
                    <a:pt x="529" y="114"/>
                  </a:cubicBezTo>
                  <a:cubicBezTo>
                    <a:pt x="530" y="110"/>
                    <a:pt x="532" y="114"/>
                    <a:pt x="534" y="112"/>
                  </a:cubicBezTo>
                  <a:cubicBezTo>
                    <a:pt x="529" y="83"/>
                    <a:pt x="515" y="64"/>
                    <a:pt x="501" y="39"/>
                  </a:cubicBezTo>
                  <a:cubicBezTo>
                    <a:pt x="495" y="36"/>
                    <a:pt x="489" y="31"/>
                    <a:pt x="485" y="24"/>
                  </a:cubicBezTo>
                  <a:cubicBezTo>
                    <a:pt x="475" y="20"/>
                    <a:pt x="460" y="12"/>
                    <a:pt x="443" y="14"/>
                  </a:cubicBezTo>
                  <a:cubicBezTo>
                    <a:pt x="430" y="16"/>
                    <a:pt x="415" y="23"/>
                    <a:pt x="400" y="28"/>
                  </a:cubicBezTo>
                  <a:cubicBezTo>
                    <a:pt x="387" y="40"/>
                    <a:pt x="377" y="59"/>
                    <a:pt x="382" y="82"/>
                  </a:cubicBezTo>
                  <a:cubicBezTo>
                    <a:pt x="391" y="102"/>
                    <a:pt x="395" y="127"/>
                    <a:pt x="404" y="148"/>
                  </a:cubicBezTo>
                  <a:cubicBezTo>
                    <a:pt x="407" y="170"/>
                    <a:pt x="416" y="183"/>
                    <a:pt x="417" y="201"/>
                  </a:cubicBezTo>
                  <a:cubicBezTo>
                    <a:pt x="432" y="236"/>
                    <a:pt x="440" y="274"/>
                    <a:pt x="455" y="307"/>
                  </a:cubicBezTo>
                  <a:cubicBezTo>
                    <a:pt x="467" y="334"/>
                    <a:pt x="485" y="365"/>
                    <a:pt x="505" y="382"/>
                  </a:cubicBezTo>
                  <a:cubicBezTo>
                    <a:pt x="514" y="382"/>
                    <a:pt x="520" y="387"/>
                    <a:pt x="530" y="388"/>
                  </a:cubicBezTo>
                  <a:cubicBezTo>
                    <a:pt x="538" y="384"/>
                    <a:pt x="554" y="385"/>
                    <a:pt x="561" y="383"/>
                  </a:cubicBezTo>
                  <a:cubicBezTo>
                    <a:pt x="562" y="378"/>
                    <a:pt x="569" y="376"/>
                    <a:pt x="575" y="373"/>
                  </a:cubicBezTo>
                  <a:cubicBezTo>
                    <a:pt x="592" y="351"/>
                    <a:pt x="583" y="321"/>
                    <a:pt x="576" y="293"/>
                  </a:cubicBezTo>
                  <a:cubicBezTo>
                    <a:pt x="574" y="285"/>
                    <a:pt x="575" y="278"/>
                    <a:pt x="572" y="271"/>
                  </a:cubicBezTo>
                  <a:cubicBezTo>
                    <a:pt x="562" y="240"/>
                    <a:pt x="546" y="205"/>
                    <a:pt x="536" y="181"/>
                  </a:cubicBezTo>
                  <a:cubicBezTo>
                    <a:pt x="529" y="163"/>
                    <a:pt x="520" y="146"/>
                    <a:pt x="511" y="132"/>
                  </a:cubicBezTo>
                  <a:cubicBezTo>
                    <a:pt x="508" y="125"/>
                    <a:pt x="504" y="117"/>
                    <a:pt x="501" y="114"/>
                  </a:cubicBezTo>
                  <a:cubicBezTo>
                    <a:pt x="482" y="93"/>
                    <a:pt x="450" y="108"/>
                    <a:pt x="434" y="125"/>
                  </a:cubicBezTo>
                  <a:cubicBezTo>
                    <a:pt x="425" y="160"/>
                    <a:pt x="440" y="190"/>
                    <a:pt x="452" y="220"/>
                  </a:cubicBezTo>
                  <a:cubicBezTo>
                    <a:pt x="456" y="232"/>
                    <a:pt x="463" y="245"/>
                    <a:pt x="470" y="256"/>
                  </a:cubicBezTo>
                  <a:cubicBezTo>
                    <a:pt x="477" y="267"/>
                    <a:pt x="482" y="285"/>
                    <a:pt x="494" y="283"/>
                  </a:cubicBezTo>
                  <a:cubicBezTo>
                    <a:pt x="498" y="274"/>
                    <a:pt x="488" y="264"/>
                    <a:pt x="483" y="254"/>
                  </a:cubicBezTo>
                  <a:close/>
                  <a:moveTo>
                    <a:pt x="501" y="83"/>
                  </a:moveTo>
                  <a:cubicBezTo>
                    <a:pt x="496" y="73"/>
                    <a:pt x="485" y="58"/>
                    <a:pt x="478" y="53"/>
                  </a:cubicBezTo>
                  <a:cubicBezTo>
                    <a:pt x="468" y="47"/>
                    <a:pt x="448" y="41"/>
                    <a:pt x="438" y="44"/>
                  </a:cubicBezTo>
                  <a:cubicBezTo>
                    <a:pt x="432" y="46"/>
                    <a:pt x="428" y="53"/>
                    <a:pt x="423" y="56"/>
                  </a:cubicBezTo>
                  <a:cubicBezTo>
                    <a:pt x="417" y="59"/>
                    <a:pt x="409" y="60"/>
                    <a:pt x="407" y="68"/>
                  </a:cubicBezTo>
                  <a:cubicBezTo>
                    <a:pt x="405" y="75"/>
                    <a:pt x="407" y="88"/>
                    <a:pt x="408" y="94"/>
                  </a:cubicBezTo>
                  <a:cubicBezTo>
                    <a:pt x="411" y="111"/>
                    <a:pt x="419" y="129"/>
                    <a:pt x="424" y="143"/>
                  </a:cubicBezTo>
                  <a:cubicBezTo>
                    <a:pt x="422" y="113"/>
                    <a:pt x="451" y="96"/>
                    <a:pt x="475" y="95"/>
                  </a:cubicBezTo>
                  <a:cubicBezTo>
                    <a:pt x="492" y="95"/>
                    <a:pt x="502" y="107"/>
                    <a:pt x="513" y="114"/>
                  </a:cubicBezTo>
                  <a:cubicBezTo>
                    <a:pt x="508" y="101"/>
                    <a:pt x="509" y="95"/>
                    <a:pt x="501" y="83"/>
                  </a:cubicBezTo>
                  <a:close/>
                  <a:moveTo>
                    <a:pt x="724" y="83"/>
                  </a:moveTo>
                  <a:cubicBezTo>
                    <a:pt x="712" y="89"/>
                    <a:pt x="695" y="86"/>
                    <a:pt x="679" y="88"/>
                  </a:cubicBezTo>
                  <a:cubicBezTo>
                    <a:pt x="664" y="90"/>
                    <a:pt x="649" y="97"/>
                    <a:pt x="637" y="98"/>
                  </a:cubicBezTo>
                  <a:cubicBezTo>
                    <a:pt x="630" y="99"/>
                    <a:pt x="624" y="97"/>
                    <a:pt x="617" y="98"/>
                  </a:cubicBezTo>
                  <a:cubicBezTo>
                    <a:pt x="583" y="104"/>
                    <a:pt x="554" y="118"/>
                    <a:pt x="520" y="127"/>
                  </a:cubicBezTo>
                  <a:cubicBezTo>
                    <a:pt x="537" y="150"/>
                    <a:pt x="551" y="192"/>
                    <a:pt x="566" y="225"/>
                  </a:cubicBezTo>
                  <a:cubicBezTo>
                    <a:pt x="578" y="275"/>
                    <a:pt x="609" y="334"/>
                    <a:pt x="590" y="381"/>
                  </a:cubicBezTo>
                  <a:cubicBezTo>
                    <a:pt x="575" y="393"/>
                    <a:pt x="552" y="393"/>
                    <a:pt x="531" y="401"/>
                  </a:cubicBezTo>
                  <a:cubicBezTo>
                    <a:pt x="528" y="399"/>
                    <a:pt x="523" y="398"/>
                    <a:pt x="520" y="396"/>
                  </a:cubicBezTo>
                  <a:cubicBezTo>
                    <a:pt x="493" y="395"/>
                    <a:pt x="479" y="372"/>
                    <a:pt x="469" y="353"/>
                  </a:cubicBezTo>
                  <a:cubicBezTo>
                    <a:pt x="438" y="297"/>
                    <a:pt x="413" y="219"/>
                    <a:pt x="397" y="159"/>
                  </a:cubicBezTo>
                  <a:cubicBezTo>
                    <a:pt x="384" y="161"/>
                    <a:pt x="372" y="166"/>
                    <a:pt x="362" y="169"/>
                  </a:cubicBezTo>
                  <a:cubicBezTo>
                    <a:pt x="344" y="174"/>
                    <a:pt x="333" y="178"/>
                    <a:pt x="320" y="181"/>
                  </a:cubicBezTo>
                  <a:cubicBezTo>
                    <a:pt x="308" y="184"/>
                    <a:pt x="297" y="189"/>
                    <a:pt x="286" y="193"/>
                  </a:cubicBezTo>
                  <a:cubicBezTo>
                    <a:pt x="264" y="200"/>
                    <a:pt x="241" y="203"/>
                    <a:pt x="219" y="210"/>
                  </a:cubicBezTo>
                  <a:cubicBezTo>
                    <a:pt x="205" y="214"/>
                    <a:pt x="192" y="222"/>
                    <a:pt x="179" y="227"/>
                  </a:cubicBezTo>
                  <a:cubicBezTo>
                    <a:pt x="143" y="241"/>
                    <a:pt x="107" y="251"/>
                    <a:pt x="72" y="270"/>
                  </a:cubicBezTo>
                  <a:cubicBezTo>
                    <a:pt x="52" y="271"/>
                    <a:pt x="37" y="289"/>
                    <a:pt x="16" y="293"/>
                  </a:cubicBezTo>
                  <a:cubicBezTo>
                    <a:pt x="15" y="350"/>
                    <a:pt x="20" y="408"/>
                    <a:pt x="31" y="472"/>
                  </a:cubicBezTo>
                  <a:cubicBezTo>
                    <a:pt x="35" y="496"/>
                    <a:pt x="46" y="519"/>
                    <a:pt x="49" y="545"/>
                  </a:cubicBezTo>
                  <a:cubicBezTo>
                    <a:pt x="54" y="583"/>
                    <a:pt x="61" y="620"/>
                    <a:pt x="72" y="657"/>
                  </a:cubicBezTo>
                  <a:cubicBezTo>
                    <a:pt x="83" y="695"/>
                    <a:pt x="90" y="734"/>
                    <a:pt x="102" y="769"/>
                  </a:cubicBezTo>
                  <a:cubicBezTo>
                    <a:pt x="111" y="798"/>
                    <a:pt x="123" y="827"/>
                    <a:pt x="134" y="853"/>
                  </a:cubicBezTo>
                  <a:cubicBezTo>
                    <a:pt x="144" y="877"/>
                    <a:pt x="153" y="898"/>
                    <a:pt x="161" y="920"/>
                  </a:cubicBezTo>
                  <a:cubicBezTo>
                    <a:pt x="176" y="960"/>
                    <a:pt x="192" y="1000"/>
                    <a:pt x="212" y="1033"/>
                  </a:cubicBezTo>
                  <a:cubicBezTo>
                    <a:pt x="268" y="984"/>
                    <a:pt x="343" y="959"/>
                    <a:pt x="409" y="930"/>
                  </a:cubicBezTo>
                  <a:cubicBezTo>
                    <a:pt x="480" y="899"/>
                    <a:pt x="564" y="889"/>
                    <a:pt x="642" y="870"/>
                  </a:cubicBezTo>
                  <a:cubicBezTo>
                    <a:pt x="678" y="861"/>
                    <a:pt x="705" y="852"/>
                    <a:pt x="735" y="843"/>
                  </a:cubicBezTo>
                  <a:cubicBezTo>
                    <a:pt x="767" y="833"/>
                    <a:pt x="800" y="826"/>
                    <a:pt x="830" y="814"/>
                  </a:cubicBezTo>
                  <a:cubicBezTo>
                    <a:pt x="860" y="803"/>
                    <a:pt x="887" y="788"/>
                    <a:pt x="916" y="780"/>
                  </a:cubicBezTo>
                  <a:cubicBezTo>
                    <a:pt x="927" y="768"/>
                    <a:pt x="951" y="764"/>
                    <a:pt x="965" y="757"/>
                  </a:cubicBezTo>
                  <a:cubicBezTo>
                    <a:pt x="960" y="735"/>
                    <a:pt x="944" y="721"/>
                    <a:pt x="933" y="702"/>
                  </a:cubicBezTo>
                  <a:cubicBezTo>
                    <a:pt x="921" y="678"/>
                    <a:pt x="907" y="657"/>
                    <a:pt x="897" y="635"/>
                  </a:cubicBezTo>
                  <a:cubicBezTo>
                    <a:pt x="875" y="584"/>
                    <a:pt x="854" y="535"/>
                    <a:pt x="838" y="483"/>
                  </a:cubicBezTo>
                  <a:cubicBezTo>
                    <a:pt x="830" y="459"/>
                    <a:pt x="820" y="436"/>
                    <a:pt x="814" y="412"/>
                  </a:cubicBezTo>
                  <a:cubicBezTo>
                    <a:pt x="807" y="385"/>
                    <a:pt x="804" y="356"/>
                    <a:pt x="799" y="327"/>
                  </a:cubicBezTo>
                  <a:cubicBezTo>
                    <a:pt x="795" y="301"/>
                    <a:pt x="788" y="274"/>
                    <a:pt x="783" y="246"/>
                  </a:cubicBezTo>
                  <a:cubicBezTo>
                    <a:pt x="772" y="189"/>
                    <a:pt x="780" y="133"/>
                    <a:pt x="762" y="79"/>
                  </a:cubicBezTo>
                  <a:cubicBezTo>
                    <a:pt x="761" y="79"/>
                    <a:pt x="760" y="79"/>
                    <a:pt x="759" y="79"/>
                  </a:cubicBezTo>
                  <a:cubicBezTo>
                    <a:pt x="741" y="81"/>
                    <a:pt x="738" y="86"/>
                    <a:pt x="724" y="83"/>
                  </a:cubicBezTo>
                  <a:close/>
                  <a:moveTo>
                    <a:pt x="527" y="362"/>
                  </a:moveTo>
                  <a:cubicBezTo>
                    <a:pt x="534" y="363"/>
                    <a:pt x="547" y="357"/>
                    <a:pt x="546" y="354"/>
                  </a:cubicBezTo>
                  <a:cubicBezTo>
                    <a:pt x="558" y="347"/>
                    <a:pt x="560" y="329"/>
                    <a:pt x="559" y="315"/>
                  </a:cubicBezTo>
                  <a:cubicBezTo>
                    <a:pt x="533" y="254"/>
                    <a:pt x="517" y="185"/>
                    <a:pt x="481" y="137"/>
                  </a:cubicBezTo>
                  <a:cubicBezTo>
                    <a:pt x="469" y="135"/>
                    <a:pt x="462" y="133"/>
                    <a:pt x="458" y="140"/>
                  </a:cubicBezTo>
                  <a:cubicBezTo>
                    <a:pt x="462" y="140"/>
                    <a:pt x="458" y="141"/>
                    <a:pt x="458" y="141"/>
                  </a:cubicBezTo>
                  <a:cubicBezTo>
                    <a:pt x="453" y="175"/>
                    <a:pt x="471" y="193"/>
                    <a:pt x="479" y="219"/>
                  </a:cubicBezTo>
                  <a:cubicBezTo>
                    <a:pt x="482" y="229"/>
                    <a:pt x="485" y="232"/>
                    <a:pt x="488" y="240"/>
                  </a:cubicBezTo>
                  <a:cubicBezTo>
                    <a:pt x="489" y="243"/>
                    <a:pt x="489" y="247"/>
                    <a:pt x="490" y="250"/>
                  </a:cubicBezTo>
                  <a:cubicBezTo>
                    <a:pt x="498" y="266"/>
                    <a:pt x="521" y="279"/>
                    <a:pt x="503" y="295"/>
                  </a:cubicBezTo>
                  <a:cubicBezTo>
                    <a:pt x="498" y="293"/>
                    <a:pt x="490" y="297"/>
                    <a:pt x="484" y="298"/>
                  </a:cubicBezTo>
                  <a:cubicBezTo>
                    <a:pt x="496" y="315"/>
                    <a:pt x="505" y="359"/>
                    <a:pt x="527" y="362"/>
                  </a:cubicBezTo>
                  <a:close/>
                </a:path>
              </a:pathLst>
            </a:custGeom>
            <a:solidFill>
              <a:srgbClr val="005188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5188"/>
                </a:solidFill>
              </a:endParaRPr>
            </a:p>
          </p:txBody>
        </p:sp>
        <p:sp>
          <p:nvSpPr>
            <p:cNvPr id="9" name="TextBox 14"/>
            <p:cNvSpPr txBox="1"/>
            <p:nvPr/>
          </p:nvSpPr>
          <p:spPr>
            <a:xfrm>
              <a:off x="9139675" y="3003575"/>
              <a:ext cx="7395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srgbClr val="005188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三</a:t>
              </a:r>
            </a:p>
          </p:txBody>
        </p:sp>
      </p:grpSp>
      <p:grpSp>
        <p:nvGrpSpPr>
          <p:cNvPr id="10" name="chenying0907 9"/>
          <p:cNvGrpSpPr/>
          <p:nvPr/>
        </p:nvGrpSpPr>
        <p:grpSpPr>
          <a:xfrm>
            <a:off x="1192479" y="4559262"/>
            <a:ext cx="2340466" cy="717038"/>
            <a:chOff x="2331218" y="3800039"/>
            <a:chExt cx="2340466" cy="717038"/>
          </a:xfrm>
        </p:grpSpPr>
        <p:sp>
          <p:nvSpPr>
            <p:cNvPr id="11" name="文本框 17"/>
            <p:cNvSpPr txBox="1">
              <a:spLocks noChangeArrowheads="1"/>
            </p:cNvSpPr>
            <p:nvPr/>
          </p:nvSpPr>
          <p:spPr bwMode="auto">
            <a:xfrm>
              <a:off x="2331218" y="4244695"/>
              <a:ext cx="2340466" cy="272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>
                <a:buNone/>
              </a:pPr>
              <a:r>
                <a:rPr lang="zh-CN" altLang="en-US" sz="13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通过阅读主流程，了解架构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952994" y="3800039"/>
              <a:ext cx="1424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05188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主流程</a:t>
              </a:r>
              <a:endParaRPr lang="en-US" altLang="zh-CN" sz="2000" b="1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grpSp>
        <p:nvGrpSpPr>
          <p:cNvPr id="13" name="chenying0907 12"/>
          <p:cNvGrpSpPr/>
          <p:nvPr/>
        </p:nvGrpSpPr>
        <p:grpSpPr>
          <a:xfrm>
            <a:off x="4740443" y="4559262"/>
            <a:ext cx="2340466" cy="717038"/>
            <a:chOff x="2331218" y="3800039"/>
            <a:chExt cx="2340466" cy="717038"/>
          </a:xfrm>
        </p:grpSpPr>
        <p:sp>
          <p:nvSpPr>
            <p:cNvPr id="14" name="文本框 17"/>
            <p:cNvSpPr txBox="1">
              <a:spLocks noChangeArrowheads="1"/>
            </p:cNvSpPr>
            <p:nvPr/>
          </p:nvSpPr>
          <p:spPr bwMode="auto">
            <a:xfrm>
              <a:off x="2331218" y="4244695"/>
              <a:ext cx="2340466" cy="272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>
                <a:buNone/>
              </a:pPr>
              <a:r>
                <a:rPr lang="zh-CN" altLang="en-US" sz="13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着重看各个调度细节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952994" y="3800039"/>
              <a:ext cx="1424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05188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细节</a:t>
              </a:r>
              <a:endParaRPr lang="en-US" altLang="zh-CN" sz="2000" b="1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grpSp>
        <p:nvGrpSpPr>
          <p:cNvPr id="16" name="chenying0907 15"/>
          <p:cNvGrpSpPr/>
          <p:nvPr/>
        </p:nvGrpSpPr>
        <p:grpSpPr>
          <a:xfrm>
            <a:off x="8491713" y="4559262"/>
            <a:ext cx="2340466" cy="717038"/>
            <a:chOff x="2331218" y="3800039"/>
            <a:chExt cx="2340466" cy="717038"/>
          </a:xfrm>
        </p:grpSpPr>
        <p:sp>
          <p:nvSpPr>
            <p:cNvPr id="17" name="文本框 17"/>
            <p:cNvSpPr txBox="1">
              <a:spLocks noChangeArrowheads="1"/>
            </p:cNvSpPr>
            <p:nvPr/>
          </p:nvSpPr>
          <p:spPr bwMode="auto">
            <a:xfrm>
              <a:off x="2331218" y="4244695"/>
              <a:ext cx="2340466" cy="272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>
                <a:buNone/>
              </a:pPr>
              <a:r>
                <a:rPr lang="zh-CN" altLang="en-US" sz="1300" dirty="0">
                  <a:solidFill>
                    <a:srgbClr val="FF0000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整体回顾整个调度过程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952994" y="3800039"/>
              <a:ext cx="1424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回顾</a:t>
              </a:r>
              <a:endParaRPr lang="en-US" altLang="zh-CN" sz="2000" b="1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23" name="页脚占位符 22">
            <a:extLst>
              <a:ext uri="{FF2B5EF4-FFF2-40B4-BE49-F238E27FC236}">
                <a16:creationId xmlns:a16="http://schemas.microsoft.com/office/drawing/2014/main" id="{F66A9D62-A087-7B4E-98CC-3B475BBAE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25971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10" presetID="2" presetClass="entr" presetSubtype="1" accel="28000" fill="hold" nodeType="afterEffect" p14:presetBounceEnd="7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9000">
                                          <p:cBhvr additive="base">
                                            <p:cTn id="12" dur="12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9000">
                                          <p:cBhvr additive="base">
                                            <p:cTn id="13" dur="12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15" presetID="2" presetClass="entr" presetSubtype="1" accel="28000" fill="hold" nodeType="afterEffect" p14:presetBounceEnd="7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9000">
                                          <p:cBhvr additive="base">
                                            <p:cTn id="17" dur="12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9000">
                                          <p:cBhvr additive="base">
                                            <p:cTn id="18" dur="12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20" presetID="2" presetClass="entr" presetSubtype="1" accel="28000" fill="hold" nodeType="afterEffect" p14:presetBounceEnd="7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9000">
                                          <p:cBhvr additive="base">
                                            <p:cTn id="22" dur="12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9000">
                                          <p:cBhvr additive="base">
                                            <p:cTn id="23" dur="12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25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30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35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uild="p">
            <p:tmplLst>
              <p:tmpl lvl="1">
                <p:tnLst>
                  <p:par>
                    <p:cTn presetID="2" presetClass="entr" presetSubtype="2" decel="100000" fill="hold" nodeType="afterEffect">
                      <p:stCondLst>
                        <p:cond delay="0"/>
                      </p:stCondLst>
                      <p:iterate type="lt">
                        <p:tmPct val="10000"/>
                      </p:iterate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500" fill="hold"/>
                            <p:tgtEl>
                              <p:spTgt spid="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1+#ppt_w/2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500" fill="hold"/>
                            <p:tgtEl>
                              <p:spTgt spid="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10" presetID="2" presetClass="entr" presetSubtype="1" accel="2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2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15" presetID="2" presetClass="entr" presetSubtype="1" accel="2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2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2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20" presetID="2" presetClass="entr" presetSubtype="1" accel="2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2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2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25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30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35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uild="p">
            <p:tmplLst>
              <p:tmpl lvl="1">
                <p:tnLst>
                  <p:par>
                    <p:cTn presetID="2" presetClass="entr" presetSubtype="2" decel="100000" fill="hold" nodeType="afterEffect">
                      <p:stCondLst>
                        <p:cond delay="0"/>
                      </p:stCondLst>
                      <p:iterate type="lt">
                        <p:tmPct val="10000"/>
                      </p:iterate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500" fill="hold"/>
                            <p:tgtEl>
                              <p:spTgt spid="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1+#ppt_w/2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500" fill="hold"/>
                            <p:tgtEl>
                              <p:spTgt spid="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全局图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CC784A-7D0E-3446-8D1D-1D87E7833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415" y="1124282"/>
            <a:ext cx="7245169" cy="5441036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FBDAC6-40BD-B64E-A1DC-A7446C9C6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06980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henying0907 1"/>
          <p:cNvGrpSpPr/>
          <p:nvPr/>
        </p:nvGrpSpPr>
        <p:grpSpPr>
          <a:xfrm>
            <a:off x="0" y="1713701"/>
            <a:ext cx="12192000" cy="3519054"/>
            <a:chOff x="0" y="1713701"/>
            <a:chExt cx="12192000" cy="3519054"/>
          </a:xfrm>
        </p:grpSpPr>
        <p:sp>
          <p:nvSpPr>
            <p:cNvPr id="8" name="矩形 7"/>
            <p:cNvSpPr/>
            <p:nvPr/>
          </p:nvSpPr>
          <p:spPr>
            <a:xfrm>
              <a:off x="0" y="1713701"/>
              <a:ext cx="12192000" cy="3519054"/>
            </a:xfrm>
            <a:prstGeom prst="rect">
              <a:avLst/>
            </a:prstGeom>
            <a:solidFill>
              <a:srgbClr val="005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1713701"/>
              <a:ext cx="12192000" cy="3519054"/>
            </a:xfrm>
            <a:prstGeom prst="rect">
              <a:avLst/>
            </a:prstGeom>
            <a:blipFill dpi="0" rotWithShape="1">
              <a:blip r:embed="rId2" cstate="print">
                <a:alphaModFix amt="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42" y="516401"/>
            <a:ext cx="3069952" cy="3029558"/>
          </a:xfrm>
          <a:prstGeom prst="rect">
            <a:avLst/>
          </a:prstGeom>
        </p:spPr>
      </p:pic>
      <p:sp>
        <p:nvSpPr>
          <p:cNvPr id="11" name="TextBox 37"/>
          <p:cNvSpPr txBox="1"/>
          <p:nvPr/>
        </p:nvSpPr>
        <p:spPr>
          <a:xfrm>
            <a:off x="4954332" y="3734096"/>
            <a:ext cx="3069951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静蕾简体" panose="03000509000000000000" pitchFamily="65" charset="-122"/>
              </a:rPr>
              <a:t>再琢磨琢磨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42EB51-35D5-0B44-9FFF-F1AE59BD9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</a:p>
        </p:txBody>
      </p:sp>
    </p:spTree>
    <p:extLst>
      <p:ext uri="{BB962C8B-B14F-4D97-AF65-F5344CB8AC3E}">
        <p14:creationId xmlns:p14="http://schemas.microsoft.com/office/powerpoint/2010/main" val="3836422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accel="26000" fill="hold" nodeType="after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accel="2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后续琢磨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03FA13-13BD-9645-B8FF-5754B67FCFF4}"/>
              </a:ext>
            </a:extLst>
          </p:cNvPr>
          <p:cNvSpPr txBox="1"/>
          <p:nvPr/>
        </p:nvSpPr>
        <p:spPr>
          <a:xfrm>
            <a:off x="1933303" y="3161211"/>
            <a:ext cx="5566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查看</a:t>
            </a:r>
            <a:r>
              <a:rPr kumimoji="1" lang="en-US" altLang="zh-CN" sz="2800" dirty="0"/>
              <a:t>go</a:t>
            </a:r>
            <a:r>
              <a:rPr kumimoji="1" lang="zh-CN" altLang="en-US" sz="2800" dirty="0"/>
              <a:t>程序的汇编码有几种方式？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39061F-7C6F-D846-9B1C-9A18580BD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94655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go tool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FEEEE0E-B9D5-C940-8AB7-0E1516A8E270}"/>
              </a:ext>
            </a:extLst>
          </p:cNvPr>
          <p:cNvSpPr/>
          <p:nvPr/>
        </p:nvSpPr>
        <p:spPr>
          <a:xfrm>
            <a:off x="1192479" y="1964174"/>
            <a:ext cx="3964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go tool compile -N -S -l main.go &gt; main.s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D77CEF-A205-A44C-B954-EDBD621BDD01}"/>
              </a:ext>
            </a:extLst>
          </p:cNvPr>
          <p:cNvSpPr txBox="1"/>
          <p:nvPr/>
        </p:nvSpPr>
        <p:spPr>
          <a:xfrm>
            <a:off x="1192479" y="3429000"/>
            <a:ext cx="247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go tool </a:t>
            </a:r>
            <a:r>
              <a:rPr kumimoji="1" lang="en" altLang="zh-CN" dirty="0" err="1"/>
              <a:t>objdump</a:t>
            </a:r>
            <a:r>
              <a:rPr kumimoji="1" lang="en" altLang="zh-CN" dirty="0"/>
              <a:t> -S print</a:t>
            </a:r>
            <a:endParaRPr kumimoji="1" lang="zh-CN" altLang="en-US" dirty="0"/>
          </a:p>
        </p:txBody>
      </p:sp>
      <p:sp>
        <p:nvSpPr>
          <p:cNvPr id="7" name="文本框 16">
            <a:extLst>
              <a:ext uri="{FF2B5EF4-FFF2-40B4-BE49-F238E27FC236}">
                <a16:creationId xmlns:a16="http://schemas.microsoft.com/office/drawing/2014/main" id="{01EFA15A-4D9F-814F-BF60-EC8D02EF9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4739" y="2144095"/>
            <a:ext cx="2892885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684213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sz="180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Arial" pitchFamily="34" charset="0"/>
              </a:rPr>
              <a:t>只能查看，不能单步调试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E8144B6-6978-844E-BF51-69AB479E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1947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0" dirty="0" err="1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gdb</a:t>
            </a:r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4C577-2C6A-C84E-8847-C108E0FEF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69" y="1525451"/>
            <a:ext cx="5435600" cy="1168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775DAD-98CA-9B4C-A19E-73F1F5B2F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69" y="2895018"/>
            <a:ext cx="6946900" cy="36703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9108D31-0A14-954A-996C-B75AD2131B97}"/>
              </a:ext>
            </a:extLst>
          </p:cNvPr>
          <p:cNvSpPr txBox="1"/>
          <p:nvPr/>
        </p:nvSpPr>
        <p:spPr>
          <a:xfrm>
            <a:off x="9052560" y="1672046"/>
            <a:ext cx="19479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si</a:t>
            </a:r>
            <a:r>
              <a:rPr kumimoji="1" lang="en-US" altLang="zh-CN" dirty="0"/>
              <a:t> //</a:t>
            </a:r>
            <a:r>
              <a:rPr kumimoji="1" lang="zh-CN" altLang="en-US" dirty="0"/>
              <a:t> 汇编调试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disass</a:t>
            </a:r>
            <a:r>
              <a:rPr kumimoji="1" lang="zh-CN" altLang="en-US" dirty="0"/>
              <a:t> </a:t>
            </a:r>
            <a:r>
              <a:rPr kumimoji="1" lang="en-US" altLang="zh-CN" dirty="0"/>
              <a:t>//</a:t>
            </a:r>
            <a:r>
              <a:rPr kumimoji="1" lang="zh-CN" altLang="en-US" dirty="0"/>
              <a:t> 查看汇编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info file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b //</a:t>
            </a:r>
            <a:r>
              <a:rPr kumimoji="1" lang="zh-CN" altLang="en-US" dirty="0"/>
              <a:t> 断点</a:t>
            </a:r>
          </a:p>
        </p:txBody>
      </p:sp>
      <p:sp>
        <p:nvSpPr>
          <p:cNvPr id="9" name="文本框 16">
            <a:extLst>
              <a:ext uri="{FF2B5EF4-FFF2-40B4-BE49-F238E27FC236}">
                <a16:creationId xmlns:a16="http://schemas.microsoft.com/office/drawing/2014/main" id="{A02AA629-3334-B34E-AC17-7F0DB8C7A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7644" y="4292964"/>
            <a:ext cx="2892885" cy="212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684213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sz="180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Arial" pitchFamily="34" charset="0"/>
              </a:rPr>
              <a:t>只能在汇编层面调试，不能映射到源码</a:t>
            </a:r>
            <a:endParaRPr lang="en-US" altLang="zh-CN" sz="180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Arial" pitchFamily="34" charset="0"/>
            </a:endParaRPr>
          </a:p>
          <a:p>
            <a:pPr defTabSz="684213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zh-CN" sz="180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Arial" pitchFamily="34" charset="0"/>
            </a:endParaRPr>
          </a:p>
          <a:p>
            <a:pPr defTabSz="684213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sz="180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Arial" pitchFamily="34" charset="0"/>
              </a:rPr>
              <a:t>汇编是系统汇编语言，非</a:t>
            </a:r>
            <a:r>
              <a:rPr lang="en-US" altLang="zh-CN" sz="180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Arial" pitchFamily="34" charset="0"/>
              </a:rPr>
              <a:t>plan9 </a:t>
            </a:r>
            <a:r>
              <a:rPr lang="zh-CN" altLang="en-US" sz="180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Arial" pitchFamily="34" charset="0"/>
              </a:rPr>
              <a:t>汇编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ACD700E-85F7-7E41-A807-D7EDD53C3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49418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Delve</a:t>
            </a:r>
          </a:p>
          <a:p>
            <a:endParaRPr lang="zh-CN" altLang="en-US" sz="3200" b="0" dirty="0">
              <a:solidFill>
                <a:srgbClr val="005188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92EF6A7-7671-9249-837B-7816B35423C1}"/>
              </a:ext>
            </a:extLst>
          </p:cNvPr>
          <p:cNvSpPr/>
          <p:nvPr/>
        </p:nvSpPr>
        <p:spPr>
          <a:xfrm>
            <a:off x="1049067" y="1546163"/>
            <a:ext cx="3457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3"/>
              </a:rPr>
              <a:t>https://github.com/go-delve/delve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D6E34D-9687-0942-B454-E297A8BF66A1}"/>
              </a:ext>
            </a:extLst>
          </p:cNvPr>
          <p:cNvSpPr txBox="1"/>
          <p:nvPr/>
        </p:nvSpPr>
        <p:spPr>
          <a:xfrm>
            <a:off x="8425543" y="1546163"/>
            <a:ext cx="167930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dlv debug</a:t>
            </a:r>
          </a:p>
          <a:p>
            <a:endParaRPr kumimoji="1" lang="en" altLang="zh-CN" dirty="0"/>
          </a:p>
          <a:p>
            <a:r>
              <a:rPr kumimoji="1" lang="en" altLang="zh-CN" dirty="0"/>
              <a:t>help</a:t>
            </a:r>
          </a:p>
          <a:p>
            <a:endParaRPr kumimoji="1" lang="en" altLang="zh-CN" dirty="0"/>
          </a:p>
          <a:p>
            <a:r>
              <a:rPr kumimoji="1" lang="en" altLang="zh-CN" dirty="0" err="1"/>
              <a:t>vars</a:t>
            </a:r>
            <a:r>
              <a:rPr kumimoji="1" lang="en" altLang="zh-CN" dirty="0"/>
              <a:t> [</a:t>
            </a:r>
            <a:r>
              <a:rPr kumimoji="1" lang="zh-CN" altLang="en-US" dirty="0"/>
              <a:t>命名空间</a:t>
            </a:r>
            <a:r>
              <a:rPr kumimoji="1" lang="en" altLang="zh-CN" dirty="0"/>
              <a:t>]</a:t>
            </a:r>
          </a:p>
          <a:p>
            <a:endParaRPr kumimoji="1" lang="en" altLang="zh-CN" dirty="0"/>
          </a:p>
          <a:p>
            <a:r>
              <a:rPr kumimoji="1" lang="en" altLang="zh-CN" dirty="0"/>
              <a:t>n / s / </a:t>
            </a:r>
            <a:r>
              <a:rPr kumimoji="1" lang="en" altLang="zh-CN" dirty="0" err="1"/>
              <a:t>si</a:t>
            </a:r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stack</a:t>
            </a:r>
          </a:p>
          <a:p>
            <a:endParaRPr kumimoji="1" lang="en" altLang="zh-CN" dirty="0"/>
          </a:p>
          <a:p>
            <a:r>
              <a:rPr kumimoji="1" lang="en" altLang="zh-CN" dirty="0"/>
              <a:t>break</a:t>
            </a:r>
          </a:p>
          <a:p>
            <a:endParaRPr kumimoji="1" lang="en" altLang="zh-CN" dirty="0"/>
          </a:p>
          <a:p>
            <a:r>
              <a:rPr kumimoji="1" lang="en" altLang="zh-CN" dirty="0"/>
              <a:t>goroutine</a:t>
            </a:r>
          </a:p>
          <a:p>
            <a:endParaRPr kumimoji="1" lang="en" altLang="zh-CN" dirty="0"/>
          </a:p>
          <a:p>
            <a:r>
              <a:rPr kumimoji="1" lang="en" altLang="zh-CN" dirty="0" err="1"/>
              <a:t>regs</a:t>
            </a:r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 err="1"/>
              <a:t>disass</a:t>
            </a:r>
            <a:endParaRPr kumimoji="1" lang="en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DDA3567-ECAB-8F4E-8C98-A625FF7A8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479" y="2222500"/>
            <a:ext cx="3949700" cy="2413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F000CBA-FD71-DB45-806E-A34FCE1F8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543" y="5005781"/>
            <a:ext cx="7620000" cy="1587500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A703F0-939D-7247-A859-0E493CF99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29869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后续琢磨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03FA13-13BD-9645-B8FF-5754B67FCFF4}"/>
              </a:ext>
            </a:extLst>
          </p:cNvPr>
          <p:cNvSpPr txBox="1"/>
          <p:nvPr/>
        </p:nvSpPr>
        <p:spPr>
          <a:xfrm>
            <a:off x="1306286" y="3198167"/>
            <a:ext cx="9777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goroutine</a:t>
            </a:r>
            <a:r>
              <a:rPr kumimoji="1" lang="zh-CN" altLang="en-US" sz="2400" dirty="0"/>
              <a:t>如果被</a:t>
            </a:r>
            <a:r>
              <a:rPr kumimoji="1" lang="en-US" altLang="zh-CN" sz="2400" dirty="0"/>
              <a:t>channel</a:t>
            </a:r>
            <a:r>
              <a:rPr kumimoji="1" lang="zh-CN" altLang="en-US" sz="2400" dirty="0"/>
              <a:t>阻塞了，是怎么退出调度的？是怎么被唤醒的？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C04F77-A9FB-D14C-AB3A-AD38AB1E3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4959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后续琢磨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B0E044-098E-654C-A17E-6780FD63E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02" y="1804126"/>
            <a:ext cx="3201573" cy="349939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EADC75E-B99F-3645-87E0-7FC654BB73B0}"/>
              </a:ext>
            </a:extLst>
          </p:cNvPr>
          <p:cNvSpPr/>
          <p:nvPr/>
        </p:nvSpPr>
        <p:spPr>
          <a:xfrm>
            <a:off x="536302" y="5821827"/>
            <a:ext cx="93784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hlinkClick r:id="rId4"/>
              </a:rPr>
              <a:t>https://chai2010.cn/advanced-go-programming-book/ch3-asm/ch3-09-debug.html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B53EDF-FF90-CD43-A67F-72587C8AB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684" y="1875971"/>
            <a:ext cx="3603292" cy="10370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B132C6-0319-DE46-BD05-E61ECBDBD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9998" y="3821321"/>
            <a:ext cx="7505700" cy="1092200"/>
          </a:xfrm>
          <a:prstGeom prst="rect">
            <a:avLst/>
          </a:prstGeom>
        </p:spPr>
      </p:pic>
      <p:sp>
        <p:nvSpPr>
          <p:cNvPr id="9" name="页脚占位符 8">
            <a:extLst>
              <a:ext uri="{FF2B5EF4-FFF2-40B4-BE49-F238E27FC236}">
                <a16:creationId xmlns:a16="http://schemas.microsoft.com/office/drawing/2014/main" id="{2EAEAB20-BF01-9E43-B5B1-1B47EA56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16370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"/>
          <p:cNvSpPr txBox="1">
            <a:spLocks/>
          </p:cNvSpPr>
          <p:nvPr/>
        </p:nvSpPr>
        <p:spPr>
          <a:xfrm>
            <a:off x="1192479" y="292682"/>
            <a:ext cx="4659681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汇编指令</a:t>
            </a:r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-</a:t>
            </a:r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全局变量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578B063-C41B-A644-991C-26C20DE10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455" y="2001607"/>
            <a:ext cx="9716023" cy="2645782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F16BB6-4090-5346-8EB4-526BEC666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162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后续琢磨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F3ACDD-EFFA-EF40-8EA5-F6E2B7B9C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52" y="3245641"/>
            <a:ext cx="4231470" cy="10128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02DC56-6A3F-F546-B5BC-297AF4517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52" y="1458479"/>
            <a:ext cx="4461934" cy="11410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1E6CEE4-6186-B748-B4E1-143A4A916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52" y="4749800"/>
            <a:ext cx="4508500" cy="1625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B3039D5-F5FA-8C41-87E7-13A00F580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745" y="1478235"/>
            <a:ext cx="4445000" cy="698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3820E8-0A02-254F-B34F-8AD9685D5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6745" y="2476500"/>
            <a:ext cx="4699000" cy="3898900"/>
          </a:xfrm>
          <a:prstGeom prst="rect">
            <a:avLst/>
          </a:prstGeom>
        </p:spPr>
      </p:pic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1B5D7517-2E67-B047-8834-5D9913989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4348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后续琢磨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99A741-7F03-BC4D-AE34-748E3888B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479" y="3288718"/>
            <a:ext cx="4076700" cy="2616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0CAD16-62F7-004C-91A7-B8D156508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946" y="2198736"/>
            <a:ext cx="3048000" cy="66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42B2802-6944-934F-8597-51895313D95C}"/>
              </a:ext>
            </a:extLst>
          </p:cNvPr>
          <p:cNvSpPr txBox="1"/>
          <p:nvPr/>
        </p:nvSpPr>
        <p:spPr>
          <a:xfrm>
            <a:off x="1219200" y="1399822"/>
            <a:ext cx="548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main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goroutine</a:t>
            </a:r>
            <a:r>
              <a:rPr kumimoji="1" lang="zh-CN" altLang="en-US" dirty="0"/>
              <a:t>就失去了调度权，并处于</a:t>
            </a:r>
            <a:r>
              <a:rPr kumimoji="1" lang="en-US" altLang="zh-CN" dirty="0"/>
              <a:t>waiting</a:t>
            </a:r>
            <a:r>
              <a:rPr kumimoji="1" lang="zh-CN" altLang="en-US" dirty="0"/>
              <a:t>状态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1F1F56-3069-AD4D-8F50-4C5D15565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93255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后续琢磨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42B2802-6944-934F-8597-51895313D95C}"/>
              </a:ext>
            </a:extLst>
          </p:cNvPr>
          <p:cNvSpPr txBox="1"/>
          <p:nvPr/>
        </p:nvSpPr>
        <p:spPr>
          <a:xfrm>
            <a:off x="1219200" y="1399822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再看看</a:t>
            </a:r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24CF7F-CE79-0741-A505-85BE3F9B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29" y="2451111"/>
            <a:ext cx="4020302" cy="40203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73558A4-297D-5148-A69C-8065D41BBF47}"/>
              </a:ext>
            </a:extLst>
          </p:cNvPr>
          <p:cNvSpPr txBox="1"/>
          <p:nvPr/>
        </p:nvSpPr>
        <p:spPr>
          <a:xfrm>
            <a:off x="903111" y="1986844"/>
            <a:ext cx="248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先查找有没有</a:t>
            </a:r>
            <a:r>
              <a:rPr kumimoji="1" lang="en-US" altLang="zh-CN" dirty="0"/>
              <a:t>goroutine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02BE8E2-A016-524E-A7DE-B7349CF9FCBA}"/>
              </a:ext>
            </a:extLst>
          </p:cNvPr>
          <p:cNvSpPr txBox="1"/>
          <p:nvPr/>
        </p:nvSpPr>
        <p:spPr>
          <a:xfrm>
            <a:off x="5977466" y="1399822"/>
            <a:ext cx="456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要是全局都没有可以执行的</a:t>
            </a:r>
            <a:r>
              <a:rPr kumimoji="1" lang="en-US" altLang="zh-CN" dirty="0"/>
              <a:t>goroutine</a:t>
            </a:r>
            <a:r>
              <a:rPr kumimoji="1" lang="zh-CN" altLang="en-US" dirty="0"/>
              <a:t>咋办？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FC288C-3631-4243-863A-15E263D6F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520" y="2451111"/>
            <a:ext cx="2514600" cy="1714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4375E9A-484B-BD42-BB34-0E79FDC5B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520" y="5764155"/>
            <a:ext cx="6494992" cy="59896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455CA0B-8075-6748-9D66-5F89B0655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8092" y="2171510"/>
            <a:ext cx="3531420" cy="3286668"/>
          </a:xfrm>
          <a:prstGeom prst="rect">
            <a:avLst/>
          </a:prstGeom>
        </p:spPr>
      </p:pic>
      <p:sp>
        <p:nvSpPr>
          <p:cNvPr id="9" name="页脚占位符 8">
            <a:extLst>
              <a:ext uri="{FF2B5EF4-FFF2-40B4-BE49-F238E27FC236}">
                <a16:creationId xmlns:a16="http://schemas.microsoft.com/office/drawing/2014/main" id="{37BBFDB8-8451-AF46-929E-5242680F8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01407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后续琢磨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7E1BF5-AE79-F246-B2CA-D2A8DF5C136E}"/>
              </a:ext>
            </a:extLst>
          </p:cNvPr>
          <p:cNvSpPr txBox="1"/>
          <p:nvPr/>
        </p:nvSpPr>
        <p:spPr>
          <a:xfrm>
            <a:off x="1095022" y="1603022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当进入</a:t>
            </a:r>
            <a:r>
              <a:rPr kumimoji="1" lang="en-US" altLang="zh-CN" dirty="0"/>
              <a:t>g2</a:t>
            </a:r>
            <a:r>
              <a:rPr kumimoji="1" lang="zh-CN" altLang="en-US" dirty="0"/>
              <a:t>的时候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A662E7-A6A3-904C-A96A-1F442039E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11" y="2160370"/>
            <a:ext cx="5486399" cy="42323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95147B-B5EA-B04D-A7DE-D3A9FE3EF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395" y="1603022"/>
            <a:ext cx="4559300" cy="1447800"/>
          </a:xfrm>
          <a:prstGeom prst="rect">
            <a:avLst/>
          </a:prstGeom>
        </p:spPr>
      </p:pic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99B7CDF-3098-3342-9016-53F042BF0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8725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后续琢磨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2EF38C-05F0-7749-AFA0-289C7E8F2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479" y="1275644"/>
            <a:ext cx="4377432" cy="51406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FFA41C-53FF-6341-B80A-10545011F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090" y="1275643"/>
            <a:ext cx="3082809" cy="12756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FFCB9F-0A9B-D34C-AC08-F208617E1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090" y="2656768"/>
            <a:ext cx="3623098" cy="3875617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62FAA6-D557-BB42-B2D8-9A0AAF682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466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后续琢磨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36B88A-BE59-9347-B861-9E8E3B022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22" y="1794227"/>
            <a:ext cx="3581400" cy="1485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1CE066-A164-5545-8A32-D19D8F86F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22" y="3978190"/>
            <a:ext cx="4301658" cy="1581150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5E597B5F-55AC-E444-B47E-F03DAE191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92327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后续琢磨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134D4F1-632E-5140-988E-50B8CEE8CCB6}"/>
              </a:ext>
            </a:extLst>
          </p:cNvPr>
          <p:cNvSpPr/>
          <p:nvPr/>
        </p:nvSpPr>
        <p:spPr>
          <a:xfrm>
            <a:off x="1192479" y="3244334"/>
            <a:ext cx="3173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82AAFF"/>
                </a:solidFill>
              </a:rPr>
              <a:t>pthread_cond_wait_trampoline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C41532-4D62-7645-9023-F06EBF41640C}"/>
              </a:ext>
            </a:extLst>
          </p:cNvPr>
          <p:cNvSpPr/>
          <p:nvPr/>
        </p:nvSpPr>
        <p:spPr>
          <a:xfrm>
            <a:off x="1192479" y="4098247"/>
            <a:ext cx="3307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82AAFF"/>
                </a:solidFill>
              </a:rPr>
              <a:t>pthread_cond_signal_trampoline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EDF29A1-EAFB-EB4E-8E5E-389674A32737}"/>
              </a:ext>
            </a:extLst>
          </p:cNvPr>
          <p:cNvSpPr/>
          <p:nvPr/>
        </p:nvSpPr>
        <p:spPr>
          <a:xfrm>
            <a:off x="1192479" y="2389059"/>
            <a:ext cx="3075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82AAFF"/>
                </a:solidFill>
              </a:rPr>
              <a:t>pthread_cond_init_trampoline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74E1FE7-3AEB-E64E-879E-3BCD2B9710DA}"/>
              </a:ext>
            </a:extLst>
          </p:cNvPr>
          <p:cNvSpPr/>
          <p:nvPr/>
        </p:nvSpPr>
        <p:spPr>
          <a:xfrm>
            <a:off x="5506795" y="2393482"/>
            <a:ext cx="3278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82AAFF"/>
                </a:solidFill>
              </a:rPr>
              <a:t>pthread_mutex_lock_trampoline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88F175E-ABBA-3244-B196-CA56A7BDA529}"/>
              </a:ext>
            </a:extLst>
          </p:cNvPr>
          <p:cNvSpPr/>
          <p:nvPr/>
        </p:nvSpPr>
        <p:spPr>
          <a:xfrm>
            <a:off x="5506795" y="3444712"/>
            <a:ext cx="3521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82AAFF"/>
                </a:solidFill>
              </a:rPr>
              <a:t>pthread_mutex_unlock_trampoline</a:t>
            </a:r>
            <a:endParaRPr lang="zh-CN" altLang="en-US" dirty="0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BDF52B7D-A79E-BB49-9D9B-A5326E1F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9142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channel</a:t>
            </a:r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64FF78-C087-5A4E-8536-686A0F485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732" y="1446424"/>
            <a:ext cx="8453967" cy="36011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8D4A4F1-EE72-6F4F-AF65-6AA2A01FA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48" y="1736742"/>
            <a:ext cx="2956557" cy="302048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D9C977-8349-A345-928A-6EB3252AC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32204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channel</a:t>
            </a:r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D4A4F1-EE72-6F4F-AF65-6AA2A01FA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48" y="1736742"/>
            <a:ext cx="2956557" cy="30204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A9FC9BA-3414-1043-8E62-57E3A4B27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156" y="1601565"/>
            <a:ext cx="8381294" cy="3395180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792F89-41AD-2F4F-9EC3-0725405CA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87547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 txBox="1">
            <a:spLocks/>
          </p:cNvSpPr>
          <p:nvPr/>
        </p:nvSpPr>
        <p:spPr>
          <a:xfrm>
            <a:off x="1192479" y="292682"/>
            <a:ext cx="4529052" cy="425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channel</a:t>
            </a:r>
            <a:r>
              <a:rPr lang="zh-CN" altLang="en-US" sz="3200" b="0" dirty="0">
                <a:solidFill>
                  <a:srgbClr val="005188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D4A4F1-EE72-6F4F-AF65-6AA2A01FA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48" y="1736742"/>
            <a:ext cx="2956557" cy="30204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741FBEB-724D-CA45-B2A1-D88330FDF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911" y="1584866"/>
            <a:ext cx="8168922" cy="3265827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584C13-97D0-A14A-B8F0-1B4DDB02B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zh-CN"/>
              <a:t>go</a:t>
            </a:r>
            <a:r>
              <a:rPr lang="zh-CN" altLang="en-US"/>
              <a:t>源码</a:t>
            </a:r>
            <a:r>
              <a:rPr lang="en-US" altLang="zh-CN"/>
              <a:t>-</a:t>
            </a:r>
            <a:r>
              <a:rPr lang="en" altLang="zh-CN"/>
              <a:t>runtime-</a:t>
            </a:r>
            <a:r>
              <a:rPr lang="zh-CN" altLang="en-US"/>
              <a:t>叶剑峰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772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创意手绘教师说课PPT模板" id="{38E66194-A6A0-DF43-B3BB-B33F253B7111}" vid="{B95BE2FE-03E6-4046-8E55-8EB7E9933527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</Template>
  <TotalTime>11638</TotalTime>
  <Words>2059</Words>
  <Application>Microsoft Macintosh PowerPoint</Application>
  <PresentationFormat>宽屏</PresentationFormat>
  <Paragraphs>517</Paragraphs>
  <Slides>105</Slides>
  <Notes>93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105</vt:i4>
      </vt:variant>
    </vt:vector>
  </HeadingPairs>
  <TitlesOfParts>
    <vt:vector size="114" baseType="lpstr">
      <vt:lpstr>方正清刻本悦宋简体</vt:lpstr>
      <vt:lpstr>时尚中黑简体</vt:lpstr>
      <vt:lpstr>宋体</vt:lpstr>
      <vt:lpstr>微软雅黑</vt:lpstr>
      <vt:lpstr>PingFang SC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Happy</dc:creator>
  <dc:description>http://www.ypppt.com/</dc:description>
  <cp:lastModifiedBy>Happy</cp:lastModifiedBy>
  <cp:revision>170</cp:revision>
  <dcterms:created xsi:type="dcterms:W3CDTF">2019-09-16T15:26:53Z</dcterms:created>
  <dcterms:modified xsi:type="dcterms:W3CDTF">2019-09-30T08:34:50Z</dcterms:modified>
</cp:coreProperties>
</file>